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notesMasterIdLst>
    <p:notesMasterId r:id="rId33"/>
  </p:notesMasterIdLst>
  <p:sldIdLst>
    <p:sldId id="260" r:id="rId2"/>
    <p:sldId id="276" r:id="rId3"/>
    <p:sldId id="329" r:id="rId4"/>
    <p:sldId id="332" r:id="rId5"/>
    <p:sldId id="256" r:id="rId6"/>
    <p:sldId id="303" r:id="rId7"/>
    <p:sldId id="281" r:id="rId8"/>
    <p:sldId id="266" r:id="rId9"/>
    <p:sldId id="304" r:id="rId10"/>
    <p:sldId id="305" r:id="rId11"/>
    <p:sldId id="310" r:id="rId12"/>
    <p:sldId id="293" r:id="rId13"/>
    <p:sldId id="283" r:id="rId14"/>
    <p:sldId id="287" r:id="rId15"/>
    <p:sldId id="317" r:id="rId16"/>
    <p:sldId id="309" r:id="rId17"/>
    <p:sldId id="277" r:id="rId18"/>
    <p:sldId id="311" r:id="rId19"/>
    <p:sldId id="330" r:id="rId20"/>
    <p:sldId id="298" r:id="rId21"/>
    <p:sldId id="294" r:id="rId22"/>
    <p:sldId id="334" r:id="rId23"/>
    <p:sldId id="316" r:id="rId24"/>
    <p:sldId id="278" r:id="rId25"/>
    <p:sldId id="259" r:id="rId26"/>
    <p:sldId id="263" r:id="rId27"/>
    <p:sldId id="282" r:id="rId28"/>
    <p:sldId id="288" r:id="rId29"/>
    <p:sldId id="321" r:id="rId30"/>
    <p:sldId id="322" r:id="rId31"/>
    <p:sldId id="32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6327" autoAdjust="0"/>
  </p:normalViewPr>
  <p:slideViewPr>
    <p:cSldViewPr snapToGrid="0">
      <p:cViewPr varScale="1">
        <p:scale>
          <a:sx n="81" d="100"/>
          <a:sy n="81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F5DF19-B7DB-4B65-BF51-AE665C332C6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PE"/>
        </a:p>
      </dgm:t>
    </dgm:pt>
    <dgm:pt modelId="{84E8DBB9-E0CB-49A8-BF32-9BDA749DBEE4}">
      <dgm:prSet phldrT="[Texto]"/>
      <dgm:spPr/>
      <dgm:t>
        <a:bodyPr/>
        <a:lstStyle/>
        <a:p>
          <a:r>
            <a:rPr lang="en-US" dirty="0"/>
            <a:t>To improve the data, classification</a:t>
          </a:r>
          <a:endParaRPr lang="es-PE" dirty="0"/>
        </a:p>
      </dgm:t>
    </dgm:pt>
    <dgm:pt modelId="{E0ABC0FF-8E86-4D6E-BB79-131B37C531F7}" type="parTrans" cxnId="{AB2368F8-19B2-449A-B229-7EB68FC04C78}">
      <dgm:prSet/>
      <dgm:spPr/>
      <dgm:t>
        <a:bodyPr/>
        <a:lstStyle/>
        <a:p>
          <a:endParaRPr lang="es-PE"/>
        </a:p>
      </dgm:t>
    </dgm:pt>
    <dgm:pt modelId="{683F921A-6B62-44AA-9728-731FC1FCE2D0}" type="sibTrans" cxnId="{AB2368F8-19B2-449A-B229-7EB68FC04C78}">
      <dgm:prSet/>
      <dgm:spPr/>
      <dgm:t>
        <a:bodyPr/>
        <a:lstStyle/>
        <a:p>
          <a:endParaRPr lang="es-PE"/>
        </a:p>
      </dgm:t>
    </dgm:pt>
    <dgm:pt modelId="{CA9DAD95-A5A4-4EEE-846D-EFC20FAA8DB6}">
      <dgm:prSet phldrT="[Texto]"/>
      <dgm:spPr/>
      <dgm:t>
        <a:bodyPr/>
        <a:lstStyle/>
        <a:p>
          <a:r>
            <a:rPr lang="en-US" dirty="0"/>
            <a:t>To improve the resolution of the topographic data</a:t>
          </a:r>
          <a:endParaRPr lang="es-PE" dirty="0"/>
        </a:p>
      </dgm:t>
    </dgm:pt>
    <dgm:pt modelId="{351F0650-33E4-4E0C-A4F9-563C0EF5ABE6}" type="parTrans" cxnId="{E6537C23-C782-4C4A-BF06-84841049E706}">
      <dgm:prSet/>
      <dgm:spPr/>
      <dgm:t>
        <a:bodyPr/>
        <a:lstStyle/>
        <a:p>
          <a:endParaRPr lang="es-PE"/>
        </a:p>
      </dgm:t>
    </dgm:pt>
    <dgm:pt modelId="{601D4FEF-8236-452D-8DEC-8FD9EE205181}" type="sibTrans" cxnId="{E6537C23-C782-4C4A-BF06-84841049E706}">
      <dgm:prSet/>
      <dgm:spPr/>
      <dgm:t>
        <a:bodyPr/>
        <a:lstStyle/>
        <a:p>
          <a:endParaRPr lang="es-PE"/>
        </a:p>
      </dgm:t>
    </dgm:pt>
    <dgm:pt modelId="{A9863EC0-AC6F-4538-B3AB-3328183450B0}">
      <dgm:prSet phldrT="[Texto]"/>
      <dgm:spPr/>
      <dgm:t>
        <a:bodyPr/>
        <a:lstStyle/>
        <a:p>
          <a:r>
            <a:rPr lang="en-US" dirty="0"/>
            <a:t>To improve the model, consider other geomorphological characteristics</a:t>
          </a:r>
          <a:endParaRPr lang="es-PE" dirty="0"/>
        </a:p>
      </dgm:t>
    </dgm:pt>
    <dgm:pt modelId="{2530B488-B9E3-493E-B2C0-2ED25D2558CD}" type="parTrans" cxnId="{D5A5FC68-8D7B-41F9-A041-91C0C99BAA4B}">
      <dgm:prSet/>
      <dgm:spPr/>
      <dgm:t>
        <a:bodyPr/>
        <a:lstStyle/>
        <a:p>
          <a:endParaRPr lang="es-PE"/>
        </a:p>
      </dgm:t>
    </dgm:pt>
    <dgm:pt modelId="{A0ECCF33-7E8B-47EF-9E97-4E39FD04A600}" type="sibTrans" cxnId="{D5A5FC68-8D7B-41F9-A041-91C0C99BAA4B}">
      <dgm:prSet/>
      <dgm:spPr/>
      <dgm:t>
        <a:bodyPr/>
        <a:lstStyle/>
        <a:p>
          <a:endParaRPr lang="es-PE"/>
        </a:p>
      </dgm:t>
    </dgm:pt>
    <dgm:pt modelId="{80A0BE02-82C1-4694-88BD-496D9FE63C86}">
      <dgm:prSet phldrT="[Texto]"/>
      <dgm:spPr/>
      <dgm:t>
        <a:bodyPr/>
        <a:lstStyle/>
        <a:p>
          <a:r>
            <a:rPr lang="en-US" dirty="0"/>
            <a:t>Change the hyperparameters</a:t>
          </a:r>
          <a:endParaRPr lang="es-PE" dirty="0"/>
        </a:p>
      </dgm:t>
    </dgm:pt>
    <dgm:pt modelId="{94AB4A81-E21D-419E-AAE2-F8DCCDE6E05C}" type="parTrans" cxnId="{35FF3531-89B6-41EB-BAB9-5BF7E2F4AC54}">
      <dgm:prSet/>
      <dgm:spPr/>
      <dgm:t>
        <a:bodyPr/>
        <a:lstStyle/>
        <a:p>
          <a:endParaRPr lang="es-PE"/>
        </a:p>
      </dgm:t>
    </dgm:pt>
    <dgm:pt modelId="{4A1821F5-9FD1-4578-BA73-698FC7E3179F}" type="sibTrans" cxnId="{35FF3531-89B6-41EB-BAB9-5BF7E2F4AC54}">
      <dgm:prSet/>
      <dgm:spPr/>
      <dgm:t>
        <a:bodyPr/>
        <a:lstStyle/>
        <a:p>
          <a:endParaRPr lang="es-PE"/>
        </a:p>
      </dgm:t>
    </dgm:pt>
    <dgm:pt modelId="{6AB211D3-1FFE-4C0E-82D3-437B340DFAD4}" type="pres">
      <dgm:prSet presAssocID="{62F5DF19-B7DB-4B65-BF51-AE665C332C6C}" presName="Name0" presStyleCnt="0">
        <dgm:presLayoutVars>
          <dgm:chMax val="7"/>
          <dgm:chPref val="7"/>
          <dgm:dir/>
        </dgm:presLayoutVars>
      </dgm:prSet>
      <dgm:spPr/>
    </dgm:pt>
    <dgm:pt modelId="{29B444F0-625F-426C-B5DF-EA7D24DC57FC}" type="pres">
      <dgm:prSet presAssocID="{62F5DF19-B7DB-4B65-BF51-AE665C332C6C}" presName="Name1" presStyleCnt="0"/>
      <dgm:spPr/>
    </dgm:pt>
    <dgm:pt modelId="{E3A4A6D8-3B0E-4AB4-90E0-CBD29FA27FB9}" type="pres">
      <dgm:prSet presAssocID="{62F5DF19-B7DB-4B65-BF51-AE665C332C6C}" presName="cycle" presStyleCnt="0"/>
      <dgm:spPr/>
    </dgm:pt>
    <dgm:pt modelId="{B35DD519-7881-4D24-A653-B96289C43C2B}" type="pres">
      <dgm:prSet presAssocID="{62F5DF19-B7DB-4B65-BF51-AE665C332C6C}" presName="srcNode" presStyleLbl="node1" presStyleIdx="0" presStyleCnt="4"/>
      <dgm:spPr/>
    </dgm:pt>
    <dgm:pt modelId="{61689776-C628-422C-9903-EBFE8E5A5F8E}" type="pres">
      <dgm:prSet presAssocID="{62F5DF19-B7DB-4B65-BF51-AE665C332C6C}" presName="conn" presStyleLbl="parChTrans1D2" presStyleIdx="0" presStyleCnt="1"/>
      <dgm:spPr/>
    </dgm:pt>
    <dgm:pt modelId="{15B1C1EC-2B05-4B82-BE59-2C4484B1D5F8}" type="pres">
      <dgm:prSet presAssocID="{62F5DF19-B7DB-4B65-BF51-AE665C332C6C}" presName="extraNode" presStyleLbl="node1" presStyleIdx="0" presStyleCnt="4"/>
      <dgm:spPr/>
    </dgm:pt>
    <dgm:pt modelId="{15E3CFD9-11C0-4192-AF4D-2F0E1ECB5222}" type="pres">
      <dgm:prSet presAssocID="{62F5DF19-B7DB-4B65-BF51-AE665C332C6C}" presName="dstNode" presStyleLbl="node1" presStyleIdx="0" presStyleCnt="4"/>
      <dgm:spPr/>
    </dgm:pt>
    <dgm:pt modelId="{3B438390-5596-46F4-81C7-150F3153E3A8}" type="pres">
      <dgm:prSet presAssocID="{84E8DBB9-E0CB-49A8-BF32-9BDA749DBEE4}" presName="text_1" presStyleLbl="node1" presStyleIdx="0" presStyleCnt="4">
        <dgm:presLayoutVars>
          <dgm:bulletEnabled val="1"/>
        </dgm:presLayoutVars>
      </dgm:prSet>
      <dgm:spPr/>
    </dgm:pt>
    <dgm:pt modelId="{B53A9090-4BCD-42EB-9EAC-72AF3E292705}" type="pres">
      <dgm:prSet presAssocID="{84E8DBB9-E0CB-49A8-BF32-9BDA749DBEE4}" presName="accent_1" presStyleCnt="0"/>
      <dgm:spPr/>
    </dgm:pt>
    <dgm:pt modelId="{7F1E116E-E661-4280-88CC-E0593D2A2A5B}" type="pres">
      <dgm:prSet presAssocID="{84E8DBB9-E0CB-49A8-BF32-9BDA749DBEE4}" presName="accentRepeatNode" presStyleLbl="solidFgAcc1" presStyleIdx="0" presStyleCnt="4"/>
      <dgm:spPr/>
    </dgm:pt>
    <dgm:pt modelId="{A63344A4-3DA9-41FE-85A5-DB423850ED88}" type="pres">
      <dgm:prSet presAssocID="{CA9DAD95-A5A4-4EEE-846D-EFC20FAA8DB6}" presName="text_2" presStyleLbl="node1" presStyleIdx="1" presStyleCnt="4">
        <dgm:presLayoutVars>
          <dgm:bulletEnabled val="1"/>
        </dgm:presLayoutVars>
      </dgm:prSet>
      <dgm:spPr/>
    </dgm:pt>
    <dgm:pt modelId="{40A97C4F-FB36-48F9-A3F3-207DD464D5BA}" type="pres">
      <dgm:prSet presAssocID="{CA9DAD95-A5A4-4EEE-846D-EFC20FAA8DB6}" presName="accent_2" presStyleCnt="0"/>
      <dgm:spPr/>
    </dgm:pt>
    <dgm:pt modelId="{3B558857-39EE-4351-96BF-BC34D49846D6}" type="pres">
      <dgm:prSet presAssocID="{CA9DAD95-A5A4-4EEE-846D-EFC20FAA8DB6}" presName="accentRepeatNode" presStyleLbl="solidFgAcc1" presStyleIdx="1" presStyleCnt="4"/>
      <dgm:spPr/>
    </dgm:pt>
    <dgm:pt modelId="{45961C78-77D9-410E-B27B-36201F059738}" type="pres">
      <dgm:prSet presAssocID="{A9863EC0-AC6F-4538-B3AB-3328183450B0}" presName="text_3" presStyleLbl="node1" presStyleIdx="2" presStyleCnt="4">
        <dgm:presLayoutVars>
          <dgm:bulletEnabled val="1"/>
        </dgm:presLayoutVars>
      </dgm:prSet>
      <dgm:spPr/>
    </dgm:pt>
    <dgm:pt modelId="{E407AE56-182F-4B37-8A2B-50F55311BF47}" type="pres">
      <dgm:prSet presAssocID="{A9863EC0-AC6F-4538-B3AB-3328183450B0}" presName="accent_3" presStyleCnt="0"/>
      <dgm:spPr/>
    </dgm:pt>
    <dgm:pt modelId="{89179C71-989C-4AB8-84F9-D9A33CE65A2A}" type="pres">
      <dgm:prSet presAssocID="{A9863EC0-AC6F-4538-B3AB-3328183450B0}" presName="accentRepeatNode" presStyleLbl="solidFgAcc1" presStyleIdx="2" presStyleCnt="4"/>
      <dgm:spPr/>
    </dgm:pt>
    <dgm:pt modelId="{045B0E7C-1BB1-4CC2-AC65-6F577E1AD99A}" type="pres">
      <dgm:prSet presAssocID="{80A0BE02-82C1-4694-88BD-496D9FE63C86}" presName="text_4" presStyleLbl="node1" presStyleIdx="3" presStyleCnt="4">
        <dgm:presLayoutVars>
          <dgm:bulletEnabled val="1"/>
        </dgm:presLayoutVars>
      </dgm:prSet>
      <dgm:spPr/>
    </dgm:pt>
    <dgm:pt modelId="{3B3195EE-9357-459B-B364-B4065AB502D4}" type="pres">
      <dgm:prSet presAssocID="{80A0BE02-82C1-4694-88BD-496D9FE63C86}" presName="accent_4" presStyleCnt="0"/>
      <dgm:spPr/>
    </dgm:pt>
    <dgm:pt modelId="{63F59599-7A9F-4842-B6C8-373153C0DAA2}" type="pres">
      <dgm:prSet presAssocID="{80A0BE02-82C1-4694-88BD-496D9FE63C86}" presName="accentRepeatNode" presStyleLbl="solidFgAcc1" presStyleIdx="3" presStyleCnt="4"/>
      <dgm:spPr/>
    </dgm:pt>
  </dgm:ptLst>
  <dgm:cxnLst>
    <dgm:cxn modelId="{E6537C23-C782-4C4A-BF06-84841049E706}" srcId="{62F5DF19-B7DB-4B65-BF51-AE665C332C6C}" destId="{CA9DAD95-A5A4-4EEE-846D-EFC20FAA8DB6}" srcOrd="1" destOrd="0" parTransId="{351F0650-33E4-4E0C-A4F9-563C0EF5ABE6}" sibTransId="{601D4FEF-8236-452D-8DEC-8FD9EE205181}"/>
    <dgm:cxn modelId="{35FF3531-89B6-41EB-BAB9-5BF7E2F4AC54}" srcId="{62F5DF19-B7DB-4B65-BF51-AE665C332C6C}" destId="{80A0BE02-82C1-4694-88BD-496D9FE63C86}" srcOrd="3" destOrd="0" parTransId="{94AB4A81-E21D-419E-AAE2-F8DCCDE6E05C}" sibTransId="{4A1821F5-9FD1-4578-BA73-698FC7E3179F}"/>
    <dgm:cxn modelId="{6E801F38-17D2-4C7A-9074-76E77E37E14B}" type="presOf" srcId="{84E8DBB9-E0CB-49A8-BF32-9BDA749DBEE4}" destId="{3B438390-5596-46F4-81C7-150F3153E3A8}" srcOrd="0" destOrd="0" presId="urn:microsoft.com/office/officeart/2008/layout/VerticalCurvedList"/>
    <dgm:cxn modelId="{2842A840-FCE4-4086-9E56-68B7BC6A5840}" type="presOf" srcId="{CA9DAD95-A5A4-4EEE-846D-EFC20FAA8DB6}" destId="{A63344A4-3DA9-41FE-85A5-DB423850ED88}" srcOrd="0" destOrd="0" presId="urn:microsoft.com/office/officeart/2008/layout/VerticalCurvedList"/>
    <dgm:cxn modelId="{C279B143-1D38-4C86-B8F7-9EBCD463E170}" type="presOf" srcId="{62F5DF19-B7DB-4B65-BF51-AE665C332C6C}" destId="{6AB211D3-1FFE-4C0E-82D3-437B340DFAD4}" srcOrd="0" destOrd="0" presId="urn:microsoft.com/office/officeart/2008/layout/VerticalCurvedList"/>
    <dgm:cxn modelId="{D5A5FC68-8D7B-41F9-A041-91C0C99BAA4B}" srcId="{62F5DF19-B7DB-4B65-BF51-AE665C332C6C}" destId="{A9863EC0-AC6F-4538-B3AB-3328183450B0}" srcOrd="2" destOrd="0" parTransId="{2530B488-B9E3-493E-B2C0-2ED25D2558CD}" sibTransId="{A0ECCF33-7E8B-47EF-9E97-4E39FD04A600}"/>
    <dgm:cxn modelId="{A4EA2D4F-6F20-4F2A-B41D-EA004EA02A24}" type="presOf" srcId="{683F921A-6B62-44AA-9728-731FC1FCE2D0}" destId="{61689776-C628-422C-9903-EBFE8E5A5F8E}" srcOrd="0" destOrd="0" presId="urn:microsoft.com/office/officeart/2008/layout/VerticalCurvedList"/>
    <dgm:cxn modelId="{38450AB5-2872-4628-BCBE-18508FE6B7C8}" type="presOf" srcId="{80A0BE02-82C1-4694-88BD-496D9FE63C86}" destId="{045B0E7C-1BB1-4CC2-AC65-6F577E1AD99A}" srcOrd="0" destOrd="0" presId="urn:microsoft.com/office/officeart/2008/layout/VerticalCurvedList"/>
    <dgm:cxn modelId="{A04924F6-5580-4E72-829A-C318DC3B0BD7}" type="presOf" srcId="{A9863EC0-AC6F-4538-B3AB-3328183450B0}" destId="{45961C78-77D9-410E-B27B-36201F059738}" srcOrd="0" destOrd="0" presId="urn:microsoft.com/office/officeart/2008/layout/VerticalCurvedList"/>
    <dgm:cxn modelId="{AB2368F8-19B2-449A-B229-7EB68FC04C78}" srcId="{62F5DF19-B7DB-4B65-BF51-AE665C332C6C}" destId="{84E8DBB9-E0CB-49A8-BF32-9BDA749DBEE4}" srcOrd="0" destOrd="0" parTransId="{E0ABC0FF-8E86-4D6E-BB79-131B37C531F7}" sibTransId="{683F921A-6B62-44AA-9728-731FC1FCE2D0}"/>
    <dgm:cxn modelId="{51BD92A8-331D-4BD2-A266-38534783DC70}" type="presParOf" srcId="{6AB211D3-1FFE-4C0E-82D3-437B340DFAD4}" destId="{29B444F0-625F-426C-B5DF-EA7D24DC57FC}" srcOrd="0" destOrd="0" presId="urn:microsoft.com/office/officeart/2008/layout/VerticalCurvedList"/>
    <dgm:cxn modelId="{978CE684-14BC-4929-B6E7-B13224DD1364}" type="presParOf" srcId="{29B444F0-625F-426C-B5DF-EA7D24DC57FC}" destId="{E3A4A6D8-3B0E-4AB4-90E0-CBD29FA27FB9}" srcOrd="0" destOrd="0" presId="urn:microsoft.com/office/officeart/2008/layout/VerticalCurvedList"/>
    <dgm:cxn modelId="{97D502F4-0F85-42B5-9721-E7BD70A1AE27}" type="presParOf" srcId="{E3A4A6D8-3B0E-4AB4-90E0-CBD29FA27FB9}" destId="{B35DD519-7881-4D24-A653-B96289C43C2B}" srcOrd="0" destOrd="0" presId="urn:microsoft.com/office/officeart/2008/layout/VerticalCurvedList"/>
    <dgm:cxn modelId="{903F3D87-6BE7-416B-85C2-DD0D800932C7}" type="presParOf" srcId="{E3A4A6D8-3B0E-4AB4-90E0-CBD29FA27FB9}" destId="{61689776-C628-422C-9903-EBFE8E5A5F8E}" srcOrd="1" destOrd="0" presId="urn:microsoft.com/office/officeart/2008/layout/VerticalCurvedList"/>
    <dgm:cxn modelId="{3C4787C8-1833-4662-8AB2-82E5E69AA128}" type="presParOf" srcId="{E3A4A6D8-3B0E-4AB4-90E0-CBD29FA27FB9}" destId="{15B1C1EC-2B05-4B82-BE59-2C4484B1D5F8}" srcOrd="2" destOrd="0" presId="urn:microsoft.com/office/officeart/2008/layout/VerticalCurvedList"/>
    <dgm:cxn modelId="{F492E0B0-FDF9-46A4-99EB-0633C4C0F793}" type="presParOf" srcId="{E3A4A6D8-3B0E-4AB4-90E0-CBD29FA27FB9}" destId="{15E3CFD9-11C0-4192-AF4D-2F0E1ECB5222}" srcOrd="3" destOrd="0" presId="urn:microsoft.com/office/officeart/2008/layout/VerticalCurvedList"/>
    <dgm:cxn modelId="{85D37060-A3A3-4032-B059-6986864988BE}" type="presParOf" srcId="{29B444F0-625F-426C-B5DF-EA7D24DC57FC}" destId="{3B438390-5596-46F4-81C7-150F3153E3A8}" srcOrd="1" destOrd="0" presId="urn:microsoft.com/office/officeart/2008/layout/VerticalCurvedList"/>
    <dgm:cxn modelId="{0492958B-2056-47E5-BD73-083D7C5F6A9D}" type="presParOf" srcId="{29B444F0-625F-426C-B5DF-EA7D24DC57FC}" destId="{B53A9090-4BCD-42EB-9EAC-72AF3E292705}" srcOrd="2" destOrd="0" presId="urn:microsoft.com/office/officeart/2008/layout/VerticalCurvedList"/>
    <dgm:cxn modelId="{D9D5F025-FD72-405C-82E4-45BD9E5A80E2}" type="presParOf" srcId="{B53A9090-4BCD-42EB-9EAC-72AF3E292705}" destId="{7F1E116E-E661-4280-88CC-E0593D2A2A5B}" srcOrd="0" destOrd="0" presId="urn:microsoft.com/office/officeart/2008/layout/VerticalCurvedList"/>
    <dgm:cxn modelId="{8D8FA193-D047-4A4B-96C0-B7D33DD6C57A}" type="presParOf" srcId="{29B444F0-625F-426C-B5DF-EA7D24DC57FC}" destId="{A63344A4-3DA9-41FE-85A5-DB423850ED88}" srcOrd="3" destOrd="0" presId="urn:microsoft.com/office/officeart/2008/layout/VerticalCurvedList"/>
    <dgm:cxn modelId="{618A7319-DA12-44AC-A9F5-467D3985A5E6}" type="presParOf" srcId="{29B444F0-625F-426C-B5DF-EA7D24DC57FC}" destId="{40A97C4F-FB36-48F9-A3F3-207DD464D5BA}" srcOrd="4" destOrd="0" presId="urn:microsoft.com/office/officeart/2008/layout/VerticalCurvedList"/>
    <dgm:cxn modelId="{A3FC766B-D2C5-4A6B-BBFF-622CFA6418E4}" type="presParOf" srcId="{40A97C4F-FB36-48F9-A3F3-207DD464D5BA}" destId="{3B558857-39EE-4351-96BF-BC34D49846D6}" srcOrd="0" destOrd="0" presId="urn:microsoft.com/office/officeart/2008/layout/VerticalCurvedList"/>
    <dgm:cxn modelId="{E1082672-A866-4C1A-8E1A-8F3CAEF0B10B}" type="presParOf" srcId="{29B444F0-625F-426C-B5DF-EA7D24DC57FC}" destId="{45961C78-77D9-410E-B27B-36201F059738}" srcOrd="5" destOrd="0" presId="urn:microsoft.com/office/officeart/2008/layout/VerticalCurvedList"/>
    <dgm:cxn modelId="{E43D35D9-3C5A-48BC-AE4F-ED96416B2723}" type="presParOf" srcId="{29B444F0-625F-426C-B5DF-EA7D24DC57FC}" destId="{E407AE56-182F-4B37-8A2B-50F55311BF47}" srcOrd="6" destOrd="0" presId="urn:microsoft.com/office/officeart/2008/layout/VerticalCurvedList"/>
    <dgm:cxn modelId="{08564E20-0801-4D10-B02F-A9E988A6F748}" type="presParOf" srcId="{E407AE56-182F-4B37-8A2B-50F55311BF47}" destId="{89179C71-989C-4AB8-84F9-D9A33CE65A2A}" srcOrd="0" destOrd="0" presId="urn:microsoft.com/office/officeart/2008/layout/VerticalCurvedList"/>
    <dgm:cxn modelId="{194C1287-4E2A-45CD-B3E3-B960A8D2380E}" type="presParOf" srcId="{29B444F0-625F-426C-B5DF-EA7D24DC57FC}" destId="{045B0E7C-1BB1-4CC2-AC65-6F577E1AD99A}" srcOrd="7" destOrd="0" presId="urn:microsoft.com/office/officeart/2008/layout/VerticalCurvedList"/>
    <dgm:cxn modelId="{E9E5C013-891A-47E2-BB99-47B4B3A81D57}" type="presParOf" srcId="{29B444F0-625F-426C-B5DF-EA7D24DC57FC}" destId="{3B3195EE-9357-459B-B364-B4065AB502D4}" srcOrd="8" destOrd="0" presId="urn:microsoft.com/office/officeart/2008/layout/VerticalCurvedList"/>
    <dgm:cxn modelId="{1C223D99-87D4-44B5-AAE6-29827AC34F4B}" type="presParOf" srcId="{3B3195EE-9357-459B-B364-B4065AB502D4}" destId="{63F59599-7A9F-4842-B6C8-373153C0DAA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9776-C628-422C-9903-EBFE8E5A5F8E}">
      <dsp:nvSpPr>
        <dsp:cNvPr id="0" name=""/>
        <dsp:cNvSpPr/>
      </dsp:nvSpPr>
      <dsp:spPr>
        <a:xfrm>
          <a:off x="-3922702" y="-602301"/>
          <a:ext cx="4674963" cy="4674963"/>
        </a:xfrm>
        <a:prstGeom prst="blockArc">
          <a:avLst>
            <a:gd name="adj1" fmla="val 18900000"/>
            <a:gd name="adj2" fmla="val 2700000"/>
            <a:gd name="adj3" fmla="val 462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38390-5596-46F4-81C7-150F3153E3A8}">
      <dsp:nvSpPr>
        <dsp:cNvPr id="0" name=""/>
        <dsp:cNvSpPr/>
      </dsp:nvSpPr>
      <dsp:spPr>
        <a:xfrm>
          <a:off x="394230" y="266801"/>
          <a:ext cx="4802988" cy="5338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76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improve the data, classification</a:t>
          </a:r>
          <a:endParaRPr lang="es-PE" sz="1600" kern="1200" dirty="0"/>
        </a:p>
      </dsp:txBody>
      <dsp:txXfrm>
        <a:off x="394230" y="266801"/>
        <a:ext cx="4802988" cy="533880"/>
      </dsp:txXfrm>
    </dsp:sp>
    <dsp:sp modelId="{7F1E116E-E661-4280-88CC-E0593D2A2A5B}">
      <dsp:nvSpPr>
        <dsp:cNvPr id="0" name=""/>
        <dsp:cNvSpPr/>
      </dsp:nvSpPr>
      <dsp:spPr>
        <a:xfrm>
          <a:off x="60555" y="200066"/>
          <a:ext cx="667350" cy="667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344A4-3DA9-41FE-85A5-DB423850ED88}">
      <dsp:nvSpPr>
        <dsp:cNvPr id="0" name=""/>
        <dsp:cNvSpPr/>
      </dsp:nvSpPr>
      <dsp:spPr>
        <a:xfrm>
          <a:off x="700316" y="1067760"/>
          <a:ext cx="4496902" cy="5338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76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improve the resolution of the topographic data</a:t>
          </a:r>
          <a:endParaRPr lang="es-PE" sz="1600" kern="1200" dirty="0"/>
        </a:p>
      </dsp:txBody>
      <dsp:txXfrm>
        <a:off x="700316" y="1067760"/>
        <a:ext cx="4496902" cy="533880"/>
      </dsp:txXfrm>
    </dsp:sp>
    <dsp:sp modelId="{3B558857-39EE-4351-96BF-BC34D49846D6}">
      <dsp:nvSpPr>
        <dsp:cNvPr id="0" name=""/>
        <dsp:cNvSpPr/>
      </dsp:nvSpPr>
      <dsp:spPr>
        <a:xfrm>
          <a:off x="366641" y="1001025"/>
          <a:ext cx="667350" cy="667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61C78-77D9-410E-B27B-36201F059738}">
      <dsp:nvSpPr>
        <dsp:cNvPr id="0" name=""/>
        <dsp:cNvSpPr/>
      </dsp:nvSpPr>
      <dsp:spPr>
        <a:xfrm>
          <a:off x="700316" y="1868719"/>
          <a:ext cx="4496902" cy="5338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76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improve the model, consider other geomorphological characteristics</a:t>
          </a:r>
          <a:endParaRPr lang="es-PE" sz="1600" kern="1200" dirty="0"/>
        </a:p>
      </dsp:txBody>
      <dsp:txXfrm>
        <a:off x="700316" y="1868719"/>
        <a:ext cx="4496902" cy="533880"/>
      </dsp:txXfrm>
    </dsp:sp>
    <dsp:sp modelId="{89179C71-989C-4AB8-84F9-D9A33CE65A2A}">
      <dsp:nvSpPr>
        <dsp:cNvPr id="0" name=""/>
        <dsp:cNvSpPr/>
      </dsp:nvSpPr>
      <dsp:spPr>
        <a:xfrm>
          <a:off x="366641" y="1801984"/>
          <a:ext cx="667350" cy="667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B0E7C-1BB1-4CC2-AC65-6F577E1AD99A}">
      <dsp:nvSpPr>
        <dsp:cNvPr id="0" name=""/>
        <dsp:cNvSpPr/>
      </dsp:nvSpPr>
      <dsp:spPr>
        <a:xfrm>
          <a:off x="394230" y="2669678"/>
          <a:ext cx="4802988" cy="5338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76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Change the hyperparameters</a:t>
          </a:r>
          <a:endParaRPr lang="es-PE" sz="1600" kern="1200" dirty="0"/>
        </a:p>
      </dsp:txBody>
      <dsp:txXfrm>
        <a:off x="394230" y="2669678"/>
        <a:ext cx="4802988" cy="533880"/>
      </dsp:txXfrm>
    </dsp:sp>
    <dsp:sp modelId="{63F59599-7A9F-4842-B6C8-373153C0DAA2}">
      <dsp:nvSpPr>
        <dsp:cNvPr id="0" name=""/>
        <dsp:cNvSpPr/>
      </dsp:nvSpPr>
      <dsp:spPr>
        <a:xfrm>
          <a:off x="60555" y="2602943"/>
          <a:ext cx="667350" cy="667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77D5B-413A-754B-A5AD-7930D29F8879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3E9F9-86D6-A940-8F14-CD1353C135A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9219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0F0E7-CC70-4203-9C6C-AD5072F6CD4A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4226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7160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66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518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9308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1632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2110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2599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141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322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720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5428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773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9163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28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729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424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10A9-AEDA-4696-A271-BB3BCBC6CCB4}" type="datetimeFigureOut">
              <a:rPr lang="es-PE" smtClean="0"/>
              <a:t>19/10/2022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136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0.102.10.48/Desarrollos/Peligro/05.Filtro_Map_Peligros.html" TargetMode="External"/><Relationship Id="rId7" Type="http://schemas.openxmlformats.org/officeDocument/2006/relationships/hyperlink" Target="http://10.102.10.48/Desarrollos/Hidro/08.Piper_Map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10.102.10.48/Desarrollos/Hidro/04.Analisis_Hidricos.html#analisis-linea-base-geoambiental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0.102.10.48/Desarrollos/Peligro/ANN_Peligros.html#an&#225;lisis-mapa-de-predicci&#243;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lonso-otiniano.shinyapps.io/peligros_geologico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CDE30A8-902F-4C54-8255-DBDD363BE8D3}"/>
              </a:ext>
            </a:extLst>
          </p:cNvPr>
          <p:cNvSpPr txBox="1"/>
          <p:nvPr/>
        </p:nvSpPr>
        <p:spPr>
          <a:xfrm>
            <a:off x="1192554" y="1620932"/>
            <a:ext cx="980689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ACT15: </a:t>
            </a:r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Sistematización, procesamiento y visualización de datos de la DGAR (Inteligencia Artificial)</a:t>
            </a:r>
          </a:p>
          <a:p>
            <a:endParaRPr lang="es-P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P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P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P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DESARROLLADO POR: </a:t>
            </a:r>
          </a:p>
          <a:p>
            <a:r>
              <a:rPr lang="es-P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ALONSO OTINIANO ZAVALA</a:t>
            </a:r>
          </a:p>
          <a:p>
            <a:r>
              <a:rPr lang="es-P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JOSEPS ANDRADE CHOQUE</a:t>
            </a:r>
          </a:p>
          <a:p>
            <a:r>
              <a:rPr lang="es-P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LORENA ROSELL GUEVARA</a:t>
            </a:r>
          </a:p>
          <a:p>
            <a:r>
              <a:rPr lang="es-P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LIONEL FÍDEL SMOLL</a:t>
            </a:r>
          </a:p>
          <a:p>
            <a:r>
              <a:rPr lang="es-P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CARLOS BENAVENTE ESCOBAR</a:t>
            </a:r>
          </a:p>
          <a:p>
            <a:endParaRPr lang="es-PE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795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6EC486A-03EE-4128-A1C5-2A207F75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6" y="603558"/>
            <a:ext cx="10626691" cy="55439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F768708-3430-9821-4A63-9EEAE833A687}"/>
              </a:ext>
            </a:extLst>
          </p:cNvPr>
          <p:cNvSpPr txBox="1">
            <a:spLocks/>
          </p:cNvSpPr>
          <p:nvPr/>
        </p:nvSpPr>
        <p:spPr>
          <a:xfrm>
            <a:off x="546795" y="289183"/>
            <a:ext cx="9505056" cy="4766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1800" dirty="0">
                <a:solidFill>
                  <a:schemeClr val="tx1"/>
                </a:solidFill>
                <a:latin typeface="+mn-lt"/>
              </a:rPr>
              <a:t>5. METODOLOGÍA: Diagrama De Flujo (Tratamiento De Dato ROS)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5105D-2486-CD21-7E70-540E30DE20BF}"/>
              </a:ext>
            </a:extLst>
          </p:cNvPr>
          <p:cNvSpPr txBox="1"/>
          <p:nvPr/>
        </p:nvSpPr>
        <p:spPr>
          <a:xfrm>
            <a:off x="846917" y="6052457"/>
            <a:ext cx="923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800" dirty="0"/>
              <a:t>*Previo ordenamiento de la estructura de base de datos de </a:t>
            </a:r>
            <a:r>
              <a:rPr lang="es-PE" sz="1800" b="1" dirty="0"/>
              <a:t>Línea Base Geoambiental </a:t>
            </a:r>
            <a:r>
              <a:rPr lang="es-PE" sz="1800" dirty="0"/>
              <a:t>e </a:t>
            </a:r>
            <a:r>
              <a:rPr lang="es-PE" sz="1800" b="1" dirty="0"/>
              <a:t>Hidrogeología</a:t>
            </a:r>
            <a:r>
              <a:rPr lang="es-PE" sz="18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335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AD405-4D49-C28D-B9E8-5770DD861BF9}"/>
              </a:ext>
            </a:extLst>
          </p:cNvPr>
          <p:cNvSpPr txBox="1"/>
          <p:nvPr/>
        </p:nvSpPr>
        <p:spPr>
          <a:xfrm>
            <a:off x="534458" y="334332"/>
            <a:ext cx="9170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PE" sz="1800" dirty="0">
                <a:solidFill>
                  <a:schemeClr val="tx1"/>
                </a:solidFill>
                <a:latin typeface="+mn-lt"/>
              </a:rPr>
              <a:t>RESULTADO: </a:t>
            </a:r>
            <a:r>
              <a:rPr lang="es-ES" i="0" dirty="0">
                <a:effectLst/>
                <a:latin typeface="+mj-lt"/>
              </a:rPr>
              <a:t>Diagrama de Base de Datos Peligros Geológicos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A8D45A2E-D47C-B30D-EF06-208B06D9F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10"/>
          <a:stretch/>
        </p:blipFill>
        <p:spPr>
          <a:xfrm>
            <a:off x="7787133" y="1275692"/>
            <a:ext cx="4166093" cy="43885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CCDA65-7C67-A007-DA14-ED171B3B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" t="5360"/>
          <a:stretch/>
        </p:blipFill>
        <p:spPr>
          <a:xfrm>
            <a:off x="656166" y="1178325"/>
            <a:ext cx="6970499" cy="477162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56D3EE5-56B8-B1C0-6DDE-BC03653B44E1}"/>
              </a:ext>
            </a:extLst>
          </p:cNvPr>
          <p:cNvSpPr txBox="1"/>
          <p:nvPr/>
        </p:nvSpPr>
        <p:spPr>
          <a:xfrm>
            <a:off x="7985124" y="732135"/>
            <a:ext cx="3919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 b="1" i="1" dirty="0">
                <a:ln w="3175">
                  <a:noFill/>
                </a:ln>
              </a:rPr>
              <a:t>Estructuración SQL de Base de Datos con conexión a servidor online</a:t>
            </a:r>
            <a:endParaRPr lang="en-US" dirty="0">
              <a:ln w="3175">
                <a:noFill/>
              </a:ln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2149F47-2D93-8D9C-C9D5-87B4B716E9D2}"/>
              </a:ext>
            </a:extLst>
          </p:cNvPr>
          <p:cNvSpPr txBox="1"/>
          <p:nvPr/>
        </p:nvSpPr>
        <p:spPr>
          <a:xfrm>
            <a:off x="1360593" y="769551"/>
            <a:ext cx="51297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 b="1" i="1" dirty="0">
                <a:ln w="3175">
                  <a:noFill/>
                </a:ln>
              </a:rPr>
              <a:t>Modelo de datos, modulo de peligros geológicos (base de datos)</a:t>
            </a:r>
            <a:endParaRPr lang="en-US" dirty="0">
              <a:ln w="3175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6128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D27E8-8A52-3F77-6908-C8E1665CB8AD}"/>
              </a:ext>
            </a:extLst>
          </p:cNvPr>
          <p:cNvSpPr txBox="1"/>
          <p:nvPr/>
        </p:nvSpPr>
        <p:spPr>
          <a:xfrm>
            <a:off x="236837" y="598750"/>
            <a:ext cx="5859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i="1" dirty="0" err="1"/>
              <a:t>Dashboard</a:t>
            </a:r>
            <a:r>
              <a:rPr lang="es-PE" sz="1200" b="1" i="1" dirty="0"/>
              <a:t> de Análisis Multivariable Geoespacial en Mapa con Filtro Dinámico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FB2D5C-1212-292D-F065-76F2383D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2" y="901805"/>
            <a:ext cx="5594351" cy="2686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FC64DB-0B93-224C-F457-A14C37DEEE64}"/>
              </a:ext>
            </a:extLst>
          </p:cNvPr>
          <p:cNvSpPr txBox="1"/>
          <p:nvPr/>
        </p:nvSpPr>
        <p:spPr>
          <a:xfrm>
            <a:off x="1022349" y="3646156"/>
            <a:ext cx="44852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http://10.102.10.48/Desarrollos/Peligro/05.Filtro_Map_Peligros.html</a:t>
            </a:r>
            <a:endParaRPr lang="en-US" sz="1000"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350EA1A5-6817-A86C-2D9F-D44D19928A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8615" r="759" b="6786"/>
          <a:stretch/>
        </p:blipFill>
        <p:spPr>
          <a:xfrm>
            <a:off x="6126690" y="895664"/>
            <a:ext cx="5594351" cy="26825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C7C08C-0814-8E94-F8AF-42F630950714}"/>
              </a:ext>
            </a:extLst>
          </p:cNvPr>
          <p:cNvSpPr txBox="1"/>
          <p:nvPr/>
        </p:nvSpPr>
        <p:spPr>
          <a:xfrm>
            <a:off x="6126690" y="3624047"/>
            <a:ext cx="585916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http://10.102.10.48/Desarrollos/Hidro/04.Analisis_Hidricos.html#analisis-linea-base-geoambiental</a:t>
            </a:r>
            <a:endParaRPr lang="en-US" sz="1000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1192B6F-7650-4F5D-BC73-61EBD32BF954}"/>
              </a:ext>
            </a:extLst>
          </p:cNvPr>
          <p:cNvSpPr txBox="1"/>
          <p:nvPr/>
        </p:nvSpPr>
        <p:spPr>
          <a:xfrm>
            <a:off x="6258807" y="597169"/>
            <a:ext cx="606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i="1" dirty="0"/>
              <a:t>Dashboard de Análisis Multivariable Geoespacial en Mapa con Filtro Dinámico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01D925-53EF-7F1D-86E5-2AF42E11AAE5}"/>
              </a:ext>
            </a:extLst>
          </p:cNvPr>
          <p:cNvSpPr txBox="1"/>
          <p:nvPr/>
        </p:nvSpPr>
        <p:spPr>
          <a:xfrm>
            <a:off x="250747" y="182005"/>
            <a:ext cx="9797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+mj-lt"/>
              </a:rPr>
              <a:t>RESULTADO: Plataforma interactiva de análisis para usuario final (Data con QA/QC y ROS)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BEB2AF-2450-6E48-5DBA-AAFA698D9E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45" b="1223"/>
          <a:stretch/>
        </p:blipFill>
        <p:spPr>
          <a:xfrm>
            <a:off x="3444722" y="3835193"/>
            <a:ext cx="5127778" cy="2817036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0C962A17-0C7D-1D4E-A94A-692B5C35F638}"/>
              </a:ext>
            </a:extLst>
          </p:cNvPr>
          <p:cNvSpPr txBox="1"/>
          <p:nvPr/>
        </p:nvSpPr>
        <p:spPr>
          <a:xfrm>
            <a:off x="626658" y="4996129"/>
            <a:ext cx="2865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i="1" dirty="0"/>
              <a:t>Dashboard de Análisis Multivariable Geoespacial en Mapa con Filtro Dinámico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A796A7DA-1228-4461-B19E-03BFD75BE3A7}"/>
              </a:ext>
            </a:extLst>
          </p:cNvPr>
          <p:cNvSpPr txBox="1"/>
          <p:nvPr/>
        </p:nvSpPr>
        <p:spPr>
          <a:xfrm>
            <a:off x="7797800" y="5088461"/>
            <a:ext cx="42291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7"/>
              </a:rPr>
              <a:t>http://10.102.10.48/Desarrollos/Hidro/08.Piper_Map.html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374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7F1A1D22-C013-4C2C-ACAB-92DBBA409928}"/>
              </a:ext>
            </a:extLst>
          </p:cNvPr>
          <p:cNvGrpSpPr/>
          <p:nvPr/>
        </p:nvGrpSpPr>
        <p:grpSpPr>
          <a:xfrm>
            <a:off x="1184896" y="2374264"/>
            <a:ext cx="7333503" cy="2934118"/>
            <a:chOff x="266900" y="1717709"/>
            <a:chExt cx="8606612" cy="3744613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5A225D61-B671-4DD1-9250-44BA15AD8981}"/>
                </a:ext>
              </a:extLst>
            </p:cNvPr>
            <p:cNvGrpSpPr/>
            <p:nvPr/>
          </p:nvGrpSpPr>
          <p:grpSpPr>
            <a:xfrm>
              <a:off x="266900" y="2997065"/>
              <a:ext cx="4941721" cy="1497690"/>
              <a:chOff x="149685" y="2178220"/>
              <a:chExt cx="12007949" cy="4336966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94BDBCAB-5E63-4701-9094-A5F9D4EC8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685" y="2239963"/>
                <a:ext cx="5582065" cy="4275223"/>
              </a:xfrm>
              <a:prstGeom prst="rect">
                <a:avLst/>
              </a:prstGeom>
            </p:spPr>
          </p:pic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EBCF84C0-6EE8-4DA0-902E-0D52A1BD5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7134" y="2178220"/>
                <a:ext cx="6110500" cy="4275226"/>
              </a:xfrm>
              <a:prstGeom prst="rect">
                <a:avLst/>
              </a:prstGeom>
            </p:spPr>
          </p:pic>
        </p:grpSp>
        <p:pic>
          <p:nvPicPr>
            <p:cNvPr id="1030" name="Picture 6" descr="Diseño de base de datos, parte I: Introducción – Sólo es Ciencia">
              <a:extLst>
                <a:ext uri="{FF2B5EF4-FFF2-40B4-BE49-F238E27FC236}">
                  <a16:creationId xmlns:a16="http://schemas.microsoft.com/office/drawing/2014/main" id="{67659F35-CD1D-4C31-A117-E4319E08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451" y="2421143"/>
              <a:ext cx="1747038" cy="2191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2AC454E2-CFB3-4FDB-A952-6AB24E7904D7}"/>
                </a:ext>
              </a:extLst>
            </p:cNvPr>
            <p:cNvSpPr/>
            <p:nvPr/>
          </p:nvSpPr>
          <p:spPr>
            <a:xfrm>
              <a:off x="3265713" y="2441777"/>
              <a:ext cx="390224" cy="32878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a la derecha 11">
              <a:extLst>
                <a:ext uri="{FF2B5EF4-FFF2-40B4-BE49-F238E27FC236}">
                  <a16:creationId xmlns:a16="http://schemas.microsoft.com/office/drawing/2014/main" id="{AF56965D-58B8-46B1-8B0B-CE95D0EA5A65}"/>
                </a:ext>
              </a:extLst>
            </p:cNvPr>
            <p:cNvSpPr/>
            <p:nvPr/>
          </p:nvSpPr>
          <p:spPr>
            <a:xfrm>
              <a:off x="5060143" y="2995363"/>
              <a:ext cx="609210" cy="3737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id="{57FCC11F-3598-48F3-9178-BB35FEFDC7DC}"/>
                </a:ext>
              </a:extLst>
            </p:cNvPr>
            <p:cNvSpPr/>
            <p:nvPr/>
          </p:nvSpPr>
          <p:spPr>
            <a:xfrm rot="18302269">
              <a:off x="6832951" y="1972609"/>
              <a:ext cx="896015" cy="3862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echa: a la derecha 14">
              <a:extLst>
                <a:ext uri="{FF2B5EF4-FFF2-40B4-BE49-F238E27FC236}">
                  <a16:creationId xmlns:a16="http://schemas.microsoft.com/office/drawing/2014/main" id="{7C6C0D65-FE7F-409B-9580-05E8759C4E52}"/>
                </a:ext>
              </a:extLst>
            </p:cNvPr>
            <p:cNvSpPr/>
            <p:nvPr/>
          </p:nvSpPr>
          <p:spPr>
            <a:xfrm>
              <a:off x="7529536" y="3109819"/>
              <a:ext cx="545904" cy="3737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echa: a la derecha 16">
              <a:extLst>
                <a:ext uri="{FF2B5EF4-FFF2-40B4-BE49-F238E27FC236}">
                  <a16:creationId xmlns:a16="http://schemas.microsoft.com/office/drawing/2014/main" id="{066BD9F1-2B07-41DC-BF3C-EB16669966E8}"/>
                </a:ext>
              </a:extLst>
            </p:cNvPr>
            <p:cNvSpPr/>
            <p:nvPr/>
          </p:nvSpPr>
          <p:spPr>
            <a:xfrm rot="7607315">
              <a:off x="5717586" y="4777605"/>
              <a:ext cx="956078" cy="4133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lecha: a la derecha 17">
              <a:extLst>
                <a:ext uri="{FF2B5EF4-FFF2-40B4-BE49-F238E27FC236}">
                  <a16:creationId xmlns:a16="http://schemas.microsoft.com/office/drawing/2014/main" id="{16BEA449-E1D1-4E91-80EC-70A4A1136934}"/>
                </a:ext>
              </a:extLst>
            </p:cNvPr>
            <p:cNvSpPr/>
            <p:nvPr/>
          </p:nvSpPr>
          <p:spPr>
            <a:xfrm rot="1453128">
              <a:off x="7243952" y="4573933"/>
              <a:ext cx="1629560" cy="437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3F6D9A0-48F2-43F3-A576-7A14F4B8DA6C}"/>
              </a:ext>
            </a:extLst>
          </p:cNvPr>
          <p:cNvSpPr txBox="1"/>
          <p:nvPr/>
        </p:nvSpPr>
        <p:spPr>
          <a:xfrm>
            <a:off x="857592" y="1436230"/>
            <a:ext cx="23276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/>
              <a:t>DATA FILTRADAPOR APLICATIVO ENLAZADO A LA GEODATABASE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0023B18-18D5-4638-8E89-33209CD58D1C}"/>
              </a:ext>
            </a:extLst>
          </p:cNvPr>
          <p:cNvSpPr txBox="1"/>
          <p:nvPr/>
        </p:nvSpPr>
        <p:spPr>
          <a:xfrm>
            <a:off x="690956" y="3050426"/>
            <a:ext cx="2945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/>
              <a:t>CONTROLES DE CALIDAD AUTOMATIZADOS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19EC271-DF3E-4042-A39A-EAA2567FE0DB}"/>
              </a:ext>
            </a:extLst>
          </p:cNvPr>
          <p:cNvSpPr txBox="1"/>
          <p:nvPr/>
        </p:nvSpPr>
        <p:spPr>
          <a:xfrm>
            <a:off x="7175444" y="367079"/>
            <a:ext cx="3667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b="1" dirty="0"/>
              <a:t>GRÁFICOS  Y DIAGRAMAS DE EVALUACIÓN EN TIEMPO REAL (Estadística, Geoestadística y Machine </a:t>
            </a:r>
            <a:r>
              <a:rPr lang="es-PE" sz="1000" b="1" dirty="0" err="1"/>
              <a:t>Learning</a:t>
            </a:r>
            <a:r>
              <a:rPr lang="es-PE" sz="1000" b="1" dirty="0"/>
              <a:t>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DA8E909-E6D2-4132-AE2D-DCC0785C85E5}"/>
              </a:ext>
            </a:extLst>
          </p:cNvPr>
          <p:cNvSpPr txBox="1"/>
          <p:nvPr/>
        </p:nvSpPr>
        <p:spPr>
          <a:xfrm>
            <a:off x="7913917" y="2531629"/>
            <a:ext cx="32526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/>
              <a:t>VISUALIZACIÓN A TRAVÉS DE DASHBOARDS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5A4367B-6962-4164-8205-1916DA04037F}"/>
              </a:ext>
            </a:extLst>
          </p:cNvPr>
          <p:cNvSpPr txBox="1"/>
          <p:nvPr/>
        </p:nvSpPr>
        <p:spPr>
          <a:xfrm>
            <a:off x="1858980" y="5241237"/>
            <a:ext cx="1529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/>
              <a:t>MODELAMIEINTO 3D</a:t>
            </a:r>
          </a:p>
          <a:p>
            <a:pPr algn="ctr"/>
            <a:r>
              <a:rPr lang="es-PE" sz="1100" b="1" dirty="0"/>
              <a:t>CON INTELIGENCIA ARTIFICIAL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BFCA7BD-15DD-48B6-83DC-9748AD79E5E6}"/>
              </a:ext>
            </a:extLst>
          </p:cNvPr>
          <p:cNvSpPr txBox="1"/>
          <p:nvPr/>
        </p:nvSpPr>
        <p:spPr>
          <a:xfrm>
            <a:off x="7053239" y="5379698"/>
            <a:ext cx="148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/>
              <a:t>Movimientos en Masa (ANN)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95C4B716-B26E-441C-A623-5BBCBB34B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07" y="845378"/>
            <a:ext cx="1258885" cy="1934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An Overview of Leapfrog Hydro">
            <a:extLst>
              <a:ext uri="{FF2B5EF4-FFF2-40B4-BE49-F238E27FC236}">
                <a16:creationId xmlns:a16="http://schemas.microsoft.com/office/drawing/2014/main" id="{CAAD28D8-4D9B-4A06-B7D3-8DF7FCA21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5" t="15259" r="15222" b="39668"/>
          <a:stretch/>
        </p:blipFill>
        <p:spPr bwMode="auto">
          <a:xfrm>
            <a:off x="3462270" y="4944534"/>
            <a:ext cx="2409010" cy="146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282F50-C46E-4EDF-9655-B1DC6130F910}"/>
              </a:ext>
            </a:extLst>
          </p:cNvPr>
          <p:cNvSpPr txBox="1"/>
          <p:nvPr/>
        </p:nvSpPr>
        <p:spPr>
          <a:xfrm>
            <a:off x="0" y="155529"/>
            <a:ext cx="682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800" dirty="0">
                <a:latin typeface="+mj-lt"/>
              </a:rPr>
              <a:t>5. INTEGRACIÓN Y APLICACIÓN: Desarrollo Geomatemático Aplicado a la creación de software multiplataforma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9CC10-6BC2-885F-49B5-E977EA79B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914" y="767189"/>
            <a:ext cx="3050452" cy="1593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FAA5F-0E14-F974-A917-A418397A9A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45" b="1223"/>
          <a:stretch/>
        </p:blipFill>
        <p:spPr>
          <a:xfrm>
            <a:off x="8168946" y="2780062"/>
            <a:ext cx="3596368" cy="197572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FBB2DB-6A87-E201-E87A-1F2A91E9E0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1850" y="4917417"/>
            <a:ext cx="3223463" cy="17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94E7C64-C644-4446-9CFE-30EAE0A856CE}"/>
              </a:ext>
            </a:extLst>
          </p:cNvPr>
          <p:cNvSpPr txBox="1"/>
          <p:nvPr/>
        </p:nvSpPr>
        <p:spPr>
          <a:xfrm>
            <a:off x="3479637" y="1312489"/>
            <a:ext cx="25546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1200" b="1" dirty="0"/>
              <a:t>Análisis Multivariado Estadístico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Factorial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Correspondencia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Conglomerado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Discriminante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9F3C17-3647-4D63-A4C5-313B445F561B}"/>
              </a:ext>
            </a:extLst>
          </p:cNvPr>
          <p:cNvSpPr txBox="1"/>
          <p:nvPr/>
        </p:nvSpPr>
        <p:spPr>
          <a:xfrm>
            <a:off x="3503712" y="2862066"/>
            <a:ext cx="253059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Machine </a:t>
            </a:r>
            <a:r>
              <a:rPr lang="es-PE" sz="1200" b="1" dirty="0" err="1"/>
              <a:t>Learning</a:t>
            </a:r>
            <a:endParaRPr lang="es-P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Aprendizaje Supervisado (Predicción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Aprendizaje no Supervisado (Patrones para </a:t>
            </a:r>
            <a:r>
              <a:rPr lang="es-PE" sz="1200" dirty="0" err="1"/>
              <a:t>Prediccion</a:t>
            </a:r>
            <a:r>
              <a:rPr lang="es-PE" sz="1200" dirty="0"/>
              <a:t>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831BC9-27E7-4365-84A5-3B37D2E3ACB3}"/>
              </a:ext>
            </a:extLst>
          </p:cNvPr>
          <p:cNvSpPr txBox="1"/>
          <p:nvPr/>
        </p:nvSpPr>
        <p:spPr>
          <a:xfrm>
            <a:off x="3430378" y="4392220"/>
            <a:ext cx="25305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Geoestadística:</a:t>
            </a:r>
          </a:p>
          <a:p>
            <a:r>
              <a:rPr lang="es-PE" sz="1200" dirty="0"/>
              <a:t>Simple Kriging</a:t>
            </a:r>
          </a:p>
          <a:p>
            <a:r>
              <a:rPr lang="es-PE" sz="1200" dirty="0" err="1"/>
              <a:t>Sequential</a:t>
            </a:r>
            <a:r>
              <a:rPr lang="es-PE" sz="1200" dirty="0"/>
              <a:t> Gauss </a:t>
            </a:r>
            <a:r>
              <a:rPr lang="es-PE" sz="1200" dirty="0" err="1"/>
              <a:t>Simulation</a:t>
            </a:r>
            <a:endParaRPr lang="es-PE" sz="12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1FA07F-62DF-442B-8EB4-CFA2FCF42DDC}"/>
              </a:ext>
            </a:extLst>
          </p:cNvPr>
          <p:cNvSpPr txBox="1"/>
          <p:nvPr/>
        </p:nvSpPr>
        <p:spPr>
          <a:xfrm>
            <a:off x="3435436" y="5642361"/>
            <a:ext cx="25305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Series tempo-espaciales</a:t>
            </a:r>
          </a:p>
          <a:p>
            <a:r>
              <a:rPr lang="es-PE" sz="1200" dirty="0"/>
              <a:t>LSTM</a:t>
            </a:r>
          </a:p>
          <a:p>
            <a:r>
              <a:rPr lang="es-PE" sz="1200" dirty="0"/>
              <a:t>ARIMA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53BA727-4F19-469F-9778-A353A450908C}"/>
              </a:ext>
            </a:extLst>
          </p:cNvPr>
          <p:cNvSpPr/>
          <p:nvPr/>
        </p:nvSpPr>
        <p:spPr>
          <a:xfrm>
            <a:off x="522988" y="2760132"/>
            <a:ext cx="2191411" cy="1286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F719C05B-F38D-44D3-8002-3F48DC1A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387" y="4484607"/>
            <a:ext cx="5398698" cy="182524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0239BEA-2F66-4399-AA41-93FA84A7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81" y="548147"/>
            <a:ext cx="5745267" cy="3703801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B57EDA8-FB91-49AA-B1D2-7FDD72CD1F2F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714399" y="1912654"/>
            <a:ext cx="765238" cy="149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65840C69-50BC-4515-AA4A-24E8751DE76F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2714399" y="3369898"/>
            <a:ext cx="789313" cy="3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E973E5A-3BD4-4F6D-B3DF-445933E1F251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>
            <a:off x="2714399" y="3403600"/>
            <a:ext cx="715979" cy="131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F766776F-888C-40E5-9F14-E4261A326C6A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2714399" y="3403600"/>
            <a:ext cx="721037" cy="256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94D678B-C77A-490A-BEDE-61D8446F8E7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034306" y="1912654"/>
            <a:ext cx="765238" cy="25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EEBBAF6D-74A2-4348-A32C-79C872656017}"/>
              </a:ext>
            </a:extLst>
          </p:cNvPr>
          <p:cNvCxnSpPr>
            <a:cxnSpLocks/>
          </p:cNvCxnSpPr>
          <p:nvPr/>
        </p:nvCxnSpPr>
        <p:spPr>
          <a:xfrm>
            <a:off x="6029248" y="3332037"/>
            <a:ext cx="903502" cy="122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EBF378-F253-4339-8B0A-7066ADE7FCFF}"/>
              </a:ext>
            </a:extLst>
          </p:cNvPr>
          <p:cNvSpPr txBox="1"/>
          <p:nvPr/>
        </p:nvSpPr>
        <p:spPr>
          <a:xfrm>
            <a:off x="320925" y="85747"/>
            <a:ext cx="9269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+mj-lt"/>
              </a:rPr>
              <a:t>6</a:t>
            </a:r>
            <a:r>
              <a:rPr lang="es-PE" sz="1800" dirty="0">
                <a:latin typeface="+mj-lt"/>
              </a:rPr>
              <a:t>. METODOLOGÍA: </a:t>
            </a:r>
            <a:r>
              <a:rPr lang="es-PE" dirty="0">
                <a:latin typeface="+mj-lt"/>
              </a:rPr>
              <a:t>Aplicaciones Avanzadas para el Resultado de Modelos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B92363-47F9-4462-869A-1CFB32201147}"/>
              </a:ext>
            </a:extLst>
          </p:cNvPr>
          <p:cNvSpPr/>
          <p:nvPr/>
        </p:nvSpPr>
        <p:spPr>
          <a:xfrm>
            <a:off x="704640" y="2828835"/>
            <a:ext cx="18178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600" dirty="0"/>
              <a:t>TABLA CON DATA COMPLETA POR MODELAMIENTO ROBUTO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914190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45AB1-FBD2-8D0E-0344-94FC77A4692F}"/>
              </a:ext>
            </a:extLst>
          </p:cNvPr>
          <p:cNvSpPr txBox="1"/>
          <p:nvPr/>
        </p:nvSpPr>
        <p:spPr>
          <a:xfrm>
            <a:off x="306704" y="323195"/>
            <a:ext cx="11283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+mj-lt"/>
              </a:rPr>
              <a:t>6. RESULTADOS: Software de Análisis Geomatemático online para hidroquímica </a:t>
            </a:r>
            <a:endParaRPr lang="en-US" dirty="0">
              <a:latin typeface="+mj-lt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CE5F965-5F09-B94B-FE5A-BEA9D6784DDF}"/>
              </a:ext>
            </a:extLst>
          </p:cNvPr>
          <p:cNvGrpSpPr/>
          <p:nvPr/>
        </p:nvGrpSpPr>
        <p:grpSpPr>
          <a:xfrm>
            <a:off x="670241" y="768727"/>
            <a:ext cx="10414000" cy="5916336"/>
            <a:chOff x="558800" y="789264"/>
            <a:chExt cx="10151446" cy="57450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9A699F-F5F6-0977-7920-538994FE4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00" y="789264"/>
              <a:ext cx="6138134" cy="3207003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18DAE80F-EE2C-EAFC-BA1F-72FDC8B5B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01" t="10109"/>
            <a:stretch/>
          </p:blipFill>
          <p:spPr>
            <a:xfrm>
              <a:off x="2603500" y="3996268"/>
              <a:ext cx="4093434" cy="253808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32DB6C4-8E2B-65B0-17E4-34693CE88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2362" b="51130"/>
            <a:stretch/>
          </p:blipFill>
          <p:spPr>
            <a:xfrm>
              <a:off x="6696932" y="969434"/>
              <a:ext cx="4013313" cy="287104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687A784-ABF6-A6B3-48A3-2EF374A52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59" r="25089" b="866"/>
            <a:stretch/>
          </p:blipFill>
          <p:spPr>
            <a:xfrm>
              <a:off x="558800" y="3996267"/>
              <a:ext cx="2009599" cy="1647613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71037B8-49F3-2DB7-0C97-E5E09BF8C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933" y="3840480"/>
              <a:ext cx="4013313" cy="2693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027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AACB24-B4A0-0738-AECB-D10AEF2C3BDB}"/>
              </a:ext>
            </a:extLst>
          </p:cNvPr>
          <p:cNvSpPr txBox="1"/>
          <p:nvPr/>
        </p:nvSpPr>
        <p:spPr>
          <a:xfrm>
            <a:off x="804544" y="1439728"/>
            <a:ext cx="8570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/>
              <a:t>Ordenamiento de la estructura de base de datos de peligros geológicos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0A7CF-DECA-34F4-2D8A-CF1632342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65" y="1903979"/>
            <a:ext cx="10554615" cy="403895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56CB8E4-32E9-B75B-D0D3-2EA35D63E97B}"/>
              </a:ext>
            </a:extLst>
          </p:cNvPr>
          <p:cNvSpPr txBox="1"/>
          <p:nvPr/>
        </p:nvSpPr>
        <p:spPr>
          <a:xfrm>
            <a:off x="0" y="370223"/>
            <a:ext cx="11543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s-PE" dirty="0">
                <a:latin typeface="+mj-lt"/>
              </a:rPr>
              <a:t>METODOLOGÍA: Desarrollo De Metodología De Redes Neuronales Para Su Aplicación En La Evaluación De Susceptibilidad A Movimientos En Masa (Peligros Geológicos)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352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929EA3-6596-4333-9BE1-027F3551BE97}"/>
              </a:ext>
            </a:extLst>
          </p:cNvPr>
          <p:cNvSpPr txBox="1"/>
          <p:nvPr/>
        </p:nvSpPr>
        <p:spPr>
          <a:xfrm rot="5400000">
            <a:off x="924082" y="877322"/>
            <a:ext cx="1261884" cy="1995353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s-PE" sz="1400" b="1" dirty="0"/>
              <a:t>FLUJO DE TRABAJO DE LA RED NEURONAL: Aplicado a Susceptibilidad a Movimientos en Masa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BB02-48B3-415F-87B6-EE06878B0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65" y="0"/>
            <a:ext cx="96840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FC1BA4-E535-B330-6023-1F6D38161BA1}"/>
              </a:ext>
            </a:extLst>
          </p:cNvPr>
          <p:cNvSpPr txBox="1"/>
          <p:nvPr/>
        </p:nvSpPr>
        <p:spPr>
          <a:xfrm>
            <a:off x="3208020" y="1346985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/>
              <a:t>Obtención de parámetros automatizado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5E47-A779-7181-5ECB-3238DFA3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4272113"/>
            <a:ext cx="2266475" cy="2374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A58379E-0AE3-7747-83F5-0BA2C0AD8908}"/>
              </a:ext>
            </a:extLst>
          </p:cNvPr>
          <p:cNvSpPr txBox="1"/>
          <p:nvPr/>
        </p:nvSpPr>
        <p:spPr>
          <a:xfrm>
            <a:off x="158289" y="437362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+mj-lt"/>
              </a:rPr>
              <a:t>7. METODOLOGÍA: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4081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FFBAD-42DB-4905-B318-458E6155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67" y="897931"/>
            <a:ext cx="9380733" cy="5228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43F7B7-5D83-1FC6-EAC3-5F738FFBA642}"/>
              </a:ext>
            </a:extLst>
          </p:cNvPr>
          <p:cNvSpPr txBox="1"/>
          <p:nvPr/>
        </p:nvSpPr>
        <p:spPr>
          <a:xfrm>
            <a:off x="540763" y="399018"/>
            <a:ext cx="10311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800" dirty="0"/>
              <a:t>7. RESULTADO: Dashboard de Redes Neuronales Artificiales aplicado a Susceptibilidad por Movimientos en Masa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F0293-B454-9403-1BD8-C9F24ACA9475}"/>
              </a:ext>
            </a:extLst>
          </p:cNvPr>
          <p:cNvSpPr txBox="1"/>
          <p:nvPr/>
        </p:nvSpPr>
        <p:spPr>
          <a:xfrm>
            <a:off x="540763" y="6142423"/>
            <a:ext cx="11110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http://10.102.10.48/</a:t>
            </a:r>
            <a:r>
              <a:rPr lang="en-US" dirty="0" err="1">
                <a:hlinkClick r:id="rId3"/>
              </a:rPr>
              <a:t>Desarrollos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Peligro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ANN_Peligros.html#análisis-mapa-de-predicción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63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4F38007-CEEE-0FB5-F604-3BF596E6C0C1}"/>
              </a:ext>
            </a:extLst>
          </p:cNvPr>
          <p:cNvSpPr txBox="1"/>
          <p:nvPr/>
        </p:nvSpPr>
        <p:spPr>
          <a:xfrm>
            <a:off x="0" y="378690"/>
            <a:ext cx="12271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s-PE" dirty="0">
                <a:latin typeface="+mj-lt"/>
              </a:rPr>
              <a:t>METODOLOGÍA: Interoperatividad</a:t>
            </a:r>
            <a:r>
              <a:rPr lang="en-US" dirty="0">
                <a:latin typeface="+mj-lt"/>
              </a:rPr>
              <a:t> de bases de </a:t>
            </a:r>
            <a:r>
              <a:rPr lang="es-PE" dirty="0">
                <a:latin typeface="+mj-lt"/>
              </a:rPr>
              <a:t>datos</a:t>
            </a:r>
            <a:r>
              <a:rPr lang="en-US" dirty="0">
                <a:latin typeface="+mj-lt"/>
              </a:rPr>
              <a:t> </a:t>
            </a:r>
            <a:r>
              <a:rPr lang="es-PE" dirty="0">
                <a:latin typeface="+mj-lt"/>
              </a:rPr>
              <a:t>mediante el uso</a:t>
            </a:r>
            <a:r>
              <a:rPr lang="en-US" dirty="0">
                <a:latin typeface="+mj-lt"/>
              </a:rPr>
              <a:t> de API (</a:t>
            </a:r>
            <a:r>
              <a:rPr lang="es-ES" i="0" dirty="0" err="1">
                <a:solidFill>
                  <a:srgbClr val="111111"/>
                </a:solidFill>
                <a:effectLst/>
                <a:latin typeface="+mj-lt"/>
              </a:rPr>
              <a:t>Application</a:t>
            </a:r>
            <a:r>
              <a:rPr lang="es-ES" i="0" dirty="0">
                <a:solidFill>
                  <a:srgbClr val="111111"/>
                </a:solidFill>
                <a:effectLst/>
                <a:latin typeface="+mj-lt"/>
              </a:rPr>
              <a:t> </a:t>
            </a:r>
            <a:r>
              <a:rPr lang="es-ES" i="0" dirty="0" err="1">
                <a:solidFill>
                  <a:srgbClr val="111111"/>
                </a:solidFill>
                <a:effectLst/>
                <a:latin typeface="+mj-lt"/>
              </a:rPr>
              <a:t>Programming</a:t>
            </a:r>
            <a:r>
              <a:rPr lang="es-ES" i="0" dirty="0">
                <a:solidFill>
                  <a:srgbClr val="111111"/>
                </a:solidFill>
                <a:effectLst/>
                <a:latin typeface="+mj-lt"/>
              </a:rPr>
              <a:t> Interfaces</a:t>
            </a:r>
            <a:r>
              <a:rPr lang="en-US" dirty="0">
                <a:latin typeface="+mj-lt"/>
              </a:rPr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133D8B-F256-2A9C-51B9-BF8EA5E30BF8}"/>
              </a:ext>
            </a:extLst>
          </p:cNvPr>
          <p:cNvSpPr txBox="1"/>
          <p:nvPr/>
        </p:nvSpPr>
        <p:spPr>
          <a:xfrm>
            <a:off x="1076324" y="930470"/>
            <a:ext cx="8093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>
                <a:solidFill>
                  <a:srgbClr val="111111"/>
                </a:solidFill>
                <a:effectLst/>
              </a:rPr>
              <a:t>API en español significa </a:t>
            </a:r>
            <a:r>
              <a:rPr lang="es-ES" sz="1200" b="0" i="1">
                <a:solidFill>
                  <a:srgbClr val="111111"/>
                </a:solidFill>
                <a:effectLst/>
              </a:rPr>
              <a:t>interfaz de programación de aplicaciones</a:t>
            </a:r>
            <a:r>
              <a:rPr lang="es-ES" sz="1200" b="0" i="0">
                <a:solidFill>
                  <a:srgbClr val="111111"/>
                </a:solidFill>
                <a:effectLst/>
              </a:rPr>
              <a:t>. Se trata de un conjunto de definiciones y protocolos que se utiliza para desarrollar e integrar el software de las aplicaciones, </a:t>
            </a:r>
            <a:r>
              <a:rPr lang="es-ES" sz="1200" b="1" i="0">
                <a:solidFill>
                  <a:srgbClr val="111111"/>
                </a:solidFill>
                <a:effectLst/>
              </a:rPr>
              <a:t>permitiendo la comunicación entre dos o mas aplicaciones</a:t>
            </a:r>
            <a:r>
              <a:rPr lang="es-ES" sz="1200" b="0" i="0">
                <a:solidFill>
                  <a:srgbClr val="111111"/>
                </a:solidFill>
                <a:effectLst/>
              </a:rPr>
              <a:t> de software a través de un conjunto de reglas.</a:t>
            </a:r>
            <a:endParaRPr lang="es-ES" sz="12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23F0EF7-7236-AB7E-86C8-B7D8E2D2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"/>
          <a:stretch/>
        </p:blipFill>
        <p:spPr>
          <a:xfrm>
            <a:off x="677334" y="1759249"/>
            <a:ext cx="9207500" cy="490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E1C3B0-586C-47DE-968A-8FFA00D184F2}"/>
              </a:ext>
            </a:extLst>
          </p:cNvPr>
          <p:cNvSpPr txBox="1"/>
          <p:nvPr/>
        </p:nvSpPr>
        <p:spPr>
          <a:xfrm>
            <a:off x="889233" y="1441243"/>
            <a:ext cx="969910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TEMARIO</a:t>
            </a:r>
          </a:p>
          <a:p>
            <a:endParaRPr lang="es-PE" sz="2400" dirty="0"/>
          </a:p>
          <a:p>
            <a:pPr marL="228600" indent="-228600">
              <a:buFont typeface="+mj-lt"/>
              <a:buAutoNum type="arabicPeriod"/>
            </a:pPr>
            <a:r>
              <a:rPr lang="es-PE" sz="1600" dirty="0"/>
              <a:t>  Introducción</a:t>
            </a:r>
          </a:p>
          <a:p>
            <a:pPr marL="228600" indent="-228600">
              <a:buFont typeface="+mj-lt"/>
              <a:buAutoNum type="arabicPeriod"/>
            </a:pPr>
            <a:endParaRPr lang="es-PE" sz="1600" dirty="0"/>
          </a:p>
          <a:p>
            <a:pPr marL="228600" indent="-228600">
              <a:buFont typeface="+mj-lt"/>
              <a:buAutoNum type="arabicPeriod"/>
            </a:pPr>
            <a:r>
              <a:rPr lang="es-PE" sz="1600" dirty="0">
                <a:latin typeface="+mj-lt"/>
              </a:rPr>
              <a:t>  Antecedentes</a:t>
            </a:r>
            <a:endParaRPr lang="es-PE" sz="1600" dirty="0"/>
          </a:p>
          <a:p>
            <a:pPr marL="228600" indent="-228600">
              <a:buFont typeface="+mj-lt"/>
              <a:buAutoNum type="arabicPeriod"/>
            </a:pPr>
            <a:endParaRPr lang="es-PE" sz="1600" dirty="0"/>
          </a:p>
          <a:p>
            <a:pPr marL="228600" indent="-228600">
              <a:buFont typeface="+mj-lt"/>
              <a:buAutoNum type="arabicPeriod"/>
            </a:pPr>
            <a:r>
              <a:rPr lang="es-PE" sz="1600" dirty="0"/>
              <a:t>  Objetivos</a:t>
            </a:r>
          </a:p>
          <a:p>
            <a:pPr marL="228600" indent="-228600">
              <a:buFont typeface="+mj-lt"/>
              <a:buAutoNum type="arabicPeriod"/>
            </a:pPr>
            <a:endParaRPr lang="es-PE" sz="1600" dirty="0"/>
          </a:p>
          <a:p>
            <a:pPr marL="228600" indent="-228600">
              <a:buFont typeface="+mj-lt"/>
              <a:buAutoNum type="arabicPeriod"/>
            </a:pPr>
            <a:r>
              <a:rPr lang="es-PE" sz="1600" dirty="0"/>
              <a:t>  Metodologías, aplicaciones y resultados</a:t>
            </a:r>
          </a:p>
          <a:p>
            <a:endParaRPr lang="es-PE" sz="1600" dirty="0">
              <a:latin typeface="+mj-lt"/>
            </a:endParaRPr>
          </a:p>
          <a:p>
            <a:pPr marL="342900" indent="-342900" algn="just">
              <a:buFont typeface="+mj-lt"/>
              <a:buAutoNum type="arabicPeriod" startAt="5"/>
            </a:pPr>
            <a:r>
              <a:rPr lang="es-PE" sz="1600" dirty="0"/>
              <a:t>Limitaciones</a:t>
            </a:r>
            <a:endParaRPr lang="en-US" sz="1600" dirty="0">
              <a:latin typeface="+mj-lt"/>
            </a:endParaRPr>
          </a:p>
          <a:p>
            <a:pPr marL="228600" indent="-228600">
              <a:buFont typeface="+mj-lt"/>
              <a:buAutoNum type="arabicPeriod" startAt="5"/>
            </a:pPr>
            <a:endParaRPr lang="es-PE" sz="1600" dirty="0"/>
          </a:p>
          <a:p>
            <a:pPr marL="228600" indent="-228600">
              <a:buFont typeface="+mj-lt"/>
              <a:buAutoNum type="arabicPeriod" startAt="5"/>
            </a:pPr>
            <a:r>
              <a:rPr lang="es-PE" sz="1600" dirty="0"/>
              <a:t>  Conclusiones</a:t>
            </a:r>
          </a:p>
          <a:p>
            <a:pPr marL="228600" indent="-228600">
              <a:buFont typeface="+mj-lt"/>
              <a:buAutoNum type="arabicPeriod" startAt="5"/>
            </a:pPr>
            <a:endParaRPr lang="es-PE" sz="1600" dirty="0"/>
          </a:p>
          <a:p>
            <a:pPr marL="228600" indent="-228600">
              <a:buFont typeface="+mj-lt"/>
              <a:buAutoNum type="arabicPeriod" startAt="5"/>
            </a:pPr>
            <a:r>
              <a:rPr lang="es-PE" sz="1600" dirty="0"/>
              <a:t>  Recomendaciones</a:t>
            </a:r>
          </a:p>
          <a:p>
            <a:pPr lvl="1"/>
            <a:endParaRPr lang="es-PE" sz="3600" dirty="0"/>
          </a:p>
        </p:txBody>
      </p:sp>
    </p:spTree>
    <p:extLst>
      <p:ext uri="{BB962C8B-B14F-4D97-AF65-F5344CB8AC3E}">
        <p14:creationId xmlns:p14="http://schemas.microsoft.com/office/powerpoint/2010/main" val="132992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60F838-B22B-3DC6-0B7D-CE4048B77584}"/>
              </a:ext>
            </a:extLst>
          </p:cNvPr>
          <p:cNvSpPr txBox="1"/>
          <p:nvPr/>
        </p:nvSpPr>
        <p:spPr>
          <a:xfrm>
            <a:off x="301336" y="362158"/>
            <a:ext cx="1153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8. RESULTADO: Dashboard de Análisis Multivariable Geoespacial en Mapa con Filtro Dinámico Conexión API – NASA (Con reporte automático)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B21C93-A7EA-D8CA-2834-B0DA19499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0" y="1232758"/>
            <a:ext cx="11155759" cy="5151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800E9-25E8-5582-7E35-77152BC032AE}"/>
              </a:ext>
            </a:extLst>
          </p:cNvPr>
          <p:cNvSpPr txBox="1"/>
          <p:nvPr/>
        </p:nvSpPr>
        <p:spPr>
          <a:xfrm>
            <a:off x="3734253" y="5973477"/>
            <a:ext cx="36486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https://alonso-otiniano.shinyapps.io/peligros_geologicos/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2867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D27E8-8A52-3F77-6908-C8E1665CB8AD}"/>
              </a:ext>
            </a:extLst>
          </p:cNvPr>
          <p:cNvSpPr txBox="1"/>
          <p:nvPr/>
        </p:nvSpPr>
        <p:spPr>
          <a:xfrm>
            <a:off x="542469" y="271322"/>
            <a:ext cx="555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8. RESULTADO: </a:t>
            </a:r>
            <a:r>
              <a:rPr lang="es-PE" dirty="0"/>
              <a:t>Reporte y Dashboard Automático</a:t>
            </a:r>
            <a:endParaRPr lang="en-U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431AC38-E1C9-1496-A932-5302893A324C}"/>
              </a:ext>
            </a:extLst>
          </p:cNvPr>
          <p:cNvGrpSpPr/>
          <p:nvPr/>
        </p:nvGrpSpPr>
        <p:grpSpPr>
          <a:xfrm>
            <a:off x="429350" y="1175255"/>
            <a:ext cx="5577749" cy="4302678"/>
            <a:chOff x="2266618" y="886117"/>
            <a:chExt cx="7658764" cy="58069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2F0610-5B3D-4153-DC9E-1D836D97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6618" y="886117"/>
              <a:ext cx="7658764" cy="580694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6DCE2F1-985F-E003-FCF1-B02AFA48B7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2428" y="5749018"/>
              <a:ext cx="3510644" cy="7537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353040-2576-70DD-C80E-E25A6116E426}"/>
                </a:ext>
              </a:extLst>
            </p:cNvPr>
            <p:cNvSpPr txBox="1"/>
            <p:nvPr/>
          </p:nvSpPr>
          <p:spPr>
            <a:xfrm>
              <a:off x="6675663" y="5553467"/>
              <a:ext cx="3197406" cy="872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dirty="0"/>
                <a:t>Botón generador de reporte</a:t>
              </a:r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23CDA6-D41F-C873-1E8C-EE89DF90D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4" r="24653"/>
          <a:stretch/>
        </p:blipFill>
        <p:spPr>
          <a:xfrm>
            <a:off x="6096000" y="555370"/>
            <a:ext cx="3966632" cy="380073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8C7731D-A80F-35C3-3569-3F101C80D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82" t="15245" r="37590" b="6666"/>
          <a:stretch/>
        </p:blipFill>
        <p:spPr>
          <a:xfrm>
            <a:off x="9078061" y="2540028"/>
            <a:ext cx="2935534" cy="4102830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0CB0DBF9-EA51-41EE-6B92-C23081D35D21}"/>
              </a:ext>
            </a:extLst>
          </p:cNvPr>
          <p:cNvSpPr txBox="1"/>
          <p:nvPr/>
        </p:nvSpPr>
        <p:spPr>
          <a:xfrm>
            <a:off x="10062632" y="1406087"/>
            <a:ext cx="1620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i="1" dirty="0"/>
              <a:t>Reporte Generado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4700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319F2AA-8369-4C1F-5660-C76E84C9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"/>
          <a:stretch/>
        </p:blipFill>
        <p:spPr>
          <a:xfrm>
            <a:off x="560406" y="1058332"/>
            <a:ext cx="8628218" cy="5503333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B7EE88AF-2FD7-6EBF-C03F-3E57F6BC3AF7}"/>
              </a:ext>
            </a:extLst>
          </p:cNvPr>
          <p:cNvSpPr txBox="1"/>
          <p:nvPr/>
        </p:nvSpPr>
        <p:spPr>
          <a:xfrm>
            <a:off x="0" y="378690"/>
            <a:ext cx="11543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9"/>
            </a:pPr>
            <a:r>
              <a:rPr lang="es-PE" dirty="0">
                <a:latin typeface="+mj-lt"/>
              </a:rPr>
              <a:t>Monitoreo en tiempo real para movimientos en masa activos respecto a su desplazamiento diferencial temporal (Maca, </a:t>
            </a:r>
            <a:r>
              <a:rPr lang="es-PE" dirty="0" err="1">
                <a:latin typeface="+mj-lt"/>
              </a:rPr>
              <a:t>Achoma</a:t>
            </a:r>
            <a:r>
              <a:rPr lang="es-PE" dirty="0">
                <a:latin typeface="+mj-lt"/>
              </a:rPr>
              <a:t>, Madrigal)</a:t>
            </a:r>
          </a:p>
        </p:txBody>
      </p:sp>
    </p:spTree>
    <p:extLst>
      <p:ext uri="{BB962C8B-B14F-4D97-AF65-F5344CB8AC3E}">
        <p14:creationId xmlns:p14="http://schemas.microsoft.com/office/powerpoint/2010/main" val="612940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AEBB6-CE79-E769-4A39-71474363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03162"/>
            <a:ext cx="10536767" cy="5413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8A881-5EC9-CD21-2F82-8BC0037896F0}"/>
              </a:ext>
            </a:extLst>
          </p:cNvPr>
          <p:cNvSpPr txBox="1"/>
          <p:nvPr/>
        </p:nvSpPr>
        <p:spPr>
          <a:xfrm>
            <a:off x="558800" y="347888"/>
            <a:ext cx="1059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/>
              <a:t>9. Dashboard de análisis de desplazamiento diferencial de los principales movimientos en masa en el sur del Perú en tiempo real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59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36209A2A-4861-410C-B273-CAB040B2A9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89" y="4282695"/>
            <a:ext cx="3972150" cy="243243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5AECD616-E194-4943-A814-A6812FF7D412}"/>
              </a:ext>
            </a:extLst>
          </p:cNvPr>
          <p:cNvSpPr txBox="1"/>
          <p:nvPr/>
        </p:nvSpPr>
        <p:spPr>
          <a:xfrm>
            <a:off x="276041" y="3835142"/>
            <a:ext cx="442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C00000"/>
                </a:solidFill>
              </a:rPr>
              <a:t>Creation</a:t>
            </a:r>
            <a:r>
              <a:rPr lang="fr-FR" b="1" dirty="0">
                <a:solidFill>
                  <a:srgbClr val="C00000"/>
                </a:solidFill>
              </a:rPr>
              <a:t> of </a:t>
            </a:r>
            <a:r>
              <a:rPr lang="fr-FR" b="1" dirty="0" err="1">
                <a:solidFill>
                  <a:srgbClr val="C00000"/>
                </a:solidFill>
              </a:rPr>
              <a:t>database</a:t>
            </a:r>
            <a:r>
              <a:rPr lang="fr-FR" b="1" dirty="0">
                <a:solidFill>
                  <a:srgbClr val="C00000"/>
                </a:solidFill>
              </a:rPr>
              <a:t>- Satellite images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6376915-C896-4988-B7C1-E2A306ADCAE9}"/>
              </a:ext>
            </a:extLst>
          </p:cNvPr>
          <p:cNvSpPr/>
          <p:nvPr/>
        </p:nvSpPr>
        <p:spPr>
          <a:xfrm>
            <a:off x="433156" y="6246591"/>
            <a:ext cx="1276140" cy="326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50 cm/</a:t>
            </a:r>
            <a:r>
              <a:rPr lang="es-PE" dirty="0" err="1"/>
              <a:t>px</a:t>
            </a:r>
            <a:endParaRPr lang="es-PE" dirty="0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C2E0C67D-09EF-4CF3-84F1-01D39FE6BBAF}"/>
              </a:ext>
            </a:extLst>
          </p:cNvPr>
          <p:cNvSpPr txBox="1"/>
          <p:nvPr/>
        </p:nvSpPr>
        <p:spPr>
          <a:xfrm>
            <a:off x="8449638" y="1264249"/>
            <a:ext cx="298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C00000"/>
                </a:solidFill>
              </a:rPr>
              <a:t>Results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E099194-7023-4A9E-93A6-54801835BB56}"/>
              </a:ext>
            </a:extLst>
          </p:cNvPr>
          <p:cNvSpPr/>
          <p:nvPr/>
        </p:nvSpPr>
        <p:spPr>
          <a:xfrm>
            <a:off x="-11290" y="-26765"/>
            <a:ext cx="4017505" cy="515349"/>
          </a:xfrm>
          <a:prstGeom prst="rect">
            <a:avLst/>
          </a:prstGeom>
          <a:solidFill>
            <a:srgbClr val="1E51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/>
              <a:t>Methodology</a:t>
            </a:r>
            <a:r>
              <a:rPr lang="es-PE" b="1" dirty="0"/>
              <a:t>: 1RST STEP - ROAD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3CE24F-79D5-43F8-9ACA-70FD244E70FB}"/>
              </a:ext>
            </a:extLst>
          </p:cNvPr>
          <p:cNvSpPr/>
          <p:nvPr/>
        </p:nvSpPr>
        <p:spPr>
          <a:xfrm>
            <a:off x="1997462" y="488584"/>
            <a:ext cx="8138159" cy="8155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400" b="1" dirty="0"/>
              <a:t>ROAD EXTRACTION – </a:t>
            </a:r>
            <a:r>
              <a:rPr lang="es-PE" sz="2400" b="1" dirty="0" err="1"/>
              <a:t>testing</a:t>
            </a:r>
            <a:r>
              <a:rPr lang="es-PE" sz="2400" b="1" dirty="0"/>
              <a:t> </a:t>
            </a:r>
            <a:r>
              <a:rPr lang="es-PE" sz="2400" b="1" dirty="0" err="1"/>
              <a:t>DeepGlobe</a:t>
            </a:r>
            <a:r>
              <a:rPr lang="es-PE" sz="2400" b="1" dirty="0"/>
              <a:t> </a:t>
            </a:r>
            <a:r>
              <a:rPr lang="es-PE" sz="2400" b="1" dirty="0" err="1"/>
              <a:t>model</a:t>
            </a:r>
            <a:r>
              <a:rPr lang="es-PE" sz="2400" b="1" dirty="0"/>
              <a:t> 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8857DC80-4868-4476-B3ED-7B454F05916B}"/>
              </a:ext>
            </a:extLst>
          </p:cNvPr>
          <p:cNvSpPr txBox="1"/>
          <p:nvPr/>
        </p:nvSpPr>
        <p:spPr>
          <a:xfrm>
            <a:off x="338906" y="1218210"/>
            <a:ext cx="136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C00000"/>
                </a:solidFill>
              </a:rPr>
              <a:t>Study</a:t>
            </a:r>
            <a:r>
              <a:rPr lang="fr-FR" b="1" dirty="0">
                <a:solidFill>
                  <a:srgbClr val="C00000"/>
                </a:solidFill>
              </a:rPr>
              <a:t> area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F811D46-5F23-48B5-BC0D-78024B1CB5A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09" t="1973" r="29436" b="91956"/>
          <a:stretch/>
        </p:blipFill>
        <p:spPr>
          <a:xfrm>
            <a:off x="5897880" y="1898450"/>
            <a:ext cx="6204252" cy="62186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164BF4A-3824-4C39-A790-19C82DA50BC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6" t="53666" r="25647" b="1554"/>
          <a:stretch/>
        </p:blipFill>
        <p:spPr>
          <a:xfrm>
            <a:off x="6012180" y="2601938"/>
            <a:ext cx="6137617" cy="3988369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5419EB0-C75E-4D32-9C05-8AD2DA0D91A0}"/>
              </a:ext>
            </a:extLst>
          </p:cNvPr>
          <p:cNvCxnSpPr/>
          <p:nvPr/>
        </p:nvCxnSpPr>
        <p:spPr>
          <a:xfrm>
            <a:off x="5503545" y="1177290"/>
            <a:ext cx="0" cy="541301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BE2783B-C6DC-4CA1-B305-51F51678AA03}"/>
              </a:ext>
            </a:extLst>
          </p:cNvPr>
          <p:cNvSpPr/>
          <p:nvPr/>
        </p:nvSpPr>
        <p:spPr>
          <a:xfrm>
            <a:off x="4160870" y="5031814"/>
            <a:ext cx="1200181" cy="934191"/>
          </a:xfrm>
          <a:prstGeom prst="roundRect">
            <a:avLst/>
          </a:prstGeom>
          <a:solidFill>
            <a:srgbClr val="FF0000">
              <a:alpha val="5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0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5B4E67-1DEF-49F6-93D1-3AEFB5EA3D4A}"/>
              </a:ext>
            </a:extLst>
          </p:cNvPr>
          <p:cNvSpPr/>
          <p:nvPr/>
        </p:nvSpPr>
        <p:spPr>
          <a:xfrm>
            <a:off x="4332721" y="5177354"/>
            <a:ext cx="895551" cy="66324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15</a:t>
            </a:r>
            <a:endParaRPr lang="es-PE" sz="4000" b="1" dirty="0">
              <a:solidFill>
                <a:srgbClr val="C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0DDAF8-4C89-4E67-A1CD-D00FC43C7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573" y="1623112"/>
            <a:ext cx="2849759" cy="211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2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4603BFD6-51F9-4E77-A40A-427B8F834E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144" y="1473849"/>
            <a:ext cx="5251977" cy="538415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7190695-6178-42F8-8639-5EA0EB4AD0C3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24" y="2145479"/>
            <a:ext cx="6702250" cy="240939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344C8D2-79D7-4225-816D-32469A882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443" y="5073514"/>
            <a:ext cx="3309414" cy="767738"/>
          </a:xfrm>
          <a:prstGeom prst="rect">
            <a:avLst/>
          </a:prstGeom>
        </p:spPr>
      </p:pic>
      <p:sp>
        <p:nvSpPr>
          <p:cNvPr id="22" name="TextBox 1">
            <a:extLst>
              <a:ext uri="{FF2B5EF4-FFF2-40B4-BE49-F238E27FC236}">
                <a16:creationId xmlns:a16="http://schemas.microsoft.com/office/drawing/2014/main" id="{95148F92-531B-443D-91FD-476E530FBC94}"/>
              </a:ext>
            </a:extLst>
          </p:cNvPr>
          <p:cNvSpPr txBox="1"/>
          <p:nvPr/>
        </p:nvSpPr>
        <p:spPr>
          <a:xfrm>
            <a:off x="1474557" y="6021657"/>
            <a:ext cx="106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C00000"/>
                </a:solidFill>
              </a:rPr>
              <a:t>Before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6CDDFE9F-B9B9-438E-82A5-903A17541C84}"/>
              </a:ext>
            </a:extLst>
          </p:cNvPr>
          <p:cNvSpPr txBox="1"/>
          <p:nvPr/>
        </p:nvSpPr>
        <p:spPr>
          <a:xfrm>
            <a:off x="5132357" y="6010619"/>
            <a:ext cx="106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C00000"/>
                </a:solidFill>
              </a:rPr>
              <a:t>Now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B6AC9A1B-8C43-426C-8747-419176996A25}"/>
              </a:ext>
            </a:extLst>
          </p:cNvPr>
          <p:cNvSpPr txBox="1"/>
          <p:nvPr/>
        </p:nvSpPr>
        <p:spPr>
          <a:xfrm>
            <a:off x="1474557" y="6425034"/>
            <a:ext cx="106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0.545</a:t>
            </a: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C09173A4-F391-4A2E-9FD0-DD3ED1E15BD2}"/>
              </a:ext>
            </a:extLst>
          </p:cNvPr>
          <p:cNvSpPr txBox="1"/>
          <p:nvPr/>
        </p:nvSpPr>
        <p:spPr>
          <a:xfrm>
            <a:off x="5064499" y="6415223"/>
            <a:ext cx="86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0.715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D0732D1-2442-4DF5-BA59-DBFB2E643676}"/>
              </a:ext>
            </a:extLst>
          </p:cNvPr>
          <p:cNvSpPr txBox="1"/>
          <p:nvPr/>
        </p:nvSpPr>
        <p:spPr>
          <a:xfrm>
            <a:off x="199145" y="1277017"/>
            <a:ext cx="305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420 IMAGES</a:t>
            </a:r>
          </a:p>
          <a:p>
            <a:r>
              <a:rPr lang="en-US" dirty="0"/>
              <a:t>X TRIALs &amp; ERROs</a:t>
            </a:r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C5AF8C2-89C6-48BE-878B-7EA2AA829675}"/>
              </a:ext>
            </a:extLst>
          </p:cNvPr>
          <p:cNvSpPr/>
          <p:nvPr/>
        </p:nvSpPr>
        <p:spPr>
          <a:xfrm>
            <a:off x="954174" y="641283"/>
            <a:ext cx="5855781" cy="48303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400" b="1" dirty="0" err="1"/>
              <a:t>Results</a:t>
            </a:r>
            <a:r>
              <a:rPr lang="es-PE" sz="2400" b="1" dirty="0"/>
              <a:t>– </a:t>
            </a:r>
            <a:r>
              <a:rPr lang="es-PE" sz="2400" b="1" dirty="0" err="1"/>
              <a:t>Dirt</a:t>
            </a:r>
            <a:r>
              <a:rPr lang="es-PE" sz="2400" b="1" dirty="0"/>
              <a:t> Road </a:t>
            </a:r>
            <a:r>
              <a:rPr lang="es-PE" sz="2400" b="1" dirty="0" err="1"/>
              <a:t>Extraction</a:t>
            </a:r>
            <a:r>
              <a:rPr lang="es-PE" sz="2400" b="1" dirty="0"/>
              <a:t>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B0EFBA0-45B1-430F-A00B-37C1D0399B2E}"/>
              </a:ext>
            </a:extLst>
          </p:cNvPr>
          <p:cNvSpPr/>
          <p:nvPr/>
        </p:nvSpPr>
        <p:spPr>
          <a:xfrm>
            <a:off x="-11290" y="-26765"/>
            <a:ext cx="4017505" cy="515349"/>
          </a:xfrm>
          <a:prstGeom prst="rect">
            <a:avLst/>
          </a:prstGeom>
          <a:solidFill>
            <a:srgbClr val="1E51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/>
              <a:t>Results</a:t>
            </a:r>
            <a:r>
              <a:rPr lang="es-PE" b="1" dirty="0"/>
              <a:t>: 2ND STEP - ROAD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6193009-4C4A-4E2D-9FA6-B14B3401D353}"/>
              </a:ext>
            </a:extLst>
          </p:cNvPr>
          <p:cNvSpPr txBox="1"/>
          <p:nvPr/>
        </p:nvSpPr>
        <p:spPr>
          <a:xfrm>
            <a:off x="10447021" y="119252"/>
            <a:ext cx="1744980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1RST </a:t>
            </a:r>
            <a:r>
              <a:rPr lang="es-ES" b="1" dirty="0" err="1">
                <a:solidFill>
                  <a:schemeClr val="bg1"/>
                </a:solidFill>
              </a:rPr>
              <a:t>RESULTs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4691E6FA-9B7D-4B39-9F39-B7F8B0F415D0}"/>
              </a:ext>
            </a:extLst>
          </p:cNvPr>
          <p:cNvSpPr txBox="1"/>
          <p:nvPr/>
        </p:nvSpPr>
        <p:spPr>
          <a:xfrm>
            <a:off x="2649930" y="1734331"/>
            <a:ext cx="2143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Learning </a:t>
            </a:r>
            <a:r>
              <a:rPr lang="fr-FR" sz="2000" b="1" dirty="0" err="1">
                <a:solidFill>
                  <a:srgbClr val="C00000"/>
                </a:solidFill>
              </a:rPr>
              <a:t>curves</a:t>
            </a:r>
            <a:endParaRPr lang="fr-FR" sz="2000" b="1" dirty="0">
              <a:solidFill>
                <a:srgbClr val="C00000"/>
              </a:solidFill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F54DB21-7FFF-4CFF-8E4D-96210C909EFC}"/>
              </a:ext>
            </a:extLst>
          </p:cNvPr>
          <p:cNvSpPr txBox="1"/>
          <p:nvPr/>
        </p:nvSpPr>
        <p:spPr>
          <a:xfrm>
            <a:off x="8475087" y="997040"/>
            <a:ext cx="2525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Qualitative </a:t>
            </a:r>
            <a:r>
              <a:rPr lang="fr-FR" sz="2000" b="1" dirty="0" err="1">
                <a:solidFill>
                  <a:srgbClr val="C00000"/>
                </a:solidFill>
              </a:rPr>
              <a:t>Results</a:t>
            </a:r>
            <a:endParaRPr lang="fr-FR" sz="2000" b="1" dirty="0">
              <a:solidFill>
                <a:srgbClr val="C00000"/>
              </a:solidFill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5D32CEDF-AEB0-4CDF-8474-1875CC034B07}"/>
              </a:ext>
            </a:extLst>
          </p:cNvPr>
          <p:cNvSpPr txBox="1"/>
          <p:nvPr/>
        </p:nvSpPr>
        <p:spPr>
          <a:xfrm>
            <a:off x="2430662" y="4673404"/>
            <a:ext cx="2701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Quantitative </a:t>
            </a:r>
            <a:r>
              <a:rPr lang="fr-FR" sz="2000" b="1" dirty="0" err="1">
                <a:solidFill>
                  <a:srgbClr val="C00000"/>
                </a:solidFill>
              </a:rPr>
              <a:t>Results</a:t>
            </a:r>
            <a:endParaRPr lang="fr-FR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08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4AB5436-1E09-4126-A5FC-25B63FF2EEFC}"/>
              </a:ext>
            </a:extLst>
          </p:cNvPr>
          <p:cNvSpPr/>
          <p:nvPr/>
        </p:nvSpPr>
        <p:spPr>
          <a:xfrm>
            <a:off x="843245" y="3138609"/>
            <a:ext cx="528638" cy="790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D3C9C4A-BCA3-4901-A273-D542FD5E82F6}"/>
              </a:ext>
            </a:extLst>
          </p:cNvPr>
          <p:cNvSpPr/>
          <p:nvPr/>
        </p:nvSpPr>
        <p:spPr>
          <a:xfrm>
            <a:off x="1350169" y="5633299"/>
            <a:ext cx="1493044" cy="424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E2A388-F05B-4DC0-B10D-1DBEB7A6B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8" t="15863" r="1310" b="11880"/>
          <a:stretch/>
        </p:blipFill>
        <p:spPr>
          <a:xfrm>
            <a:off x="6746627" y="3387125"/>
            <a:ext cx="4912360" cy="349809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09D60DE0-5B17-4159-BD62-EC7FA8EA73CA}"/>
              </a:ext>
            </a:extLst>
          </p:cNvPr>
          <p:cNvSpPr/>
          <p:nvPr/>
        </p:nvSpPr>
        <p:spPr>
          <a:xfrm>
            <a:off x="-11290" y="-26765"/>
            <a:ext cx="4017505" cy="515349"/>
          </a:xfrm>
          <a:prstGeom prst="rect">
            <a:avLst/>
          </a:prstGeom>
          <a:solidFill>
            <a:srgbClr val="1E51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/>
              <a:t>Methodology</a:t>
            </a:r>
            <a:r>
              <a:rPr lang="es-PE" b="1" dirty="0"/>
              <a:t>: 4TH STEP - FAULT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8201AC9-F158-4D33-AB37-E1D86F781FC9}"/>
              </a:ext>
            </a:extLst>
          </p:cNvPr>
          <p:cNvSpPr/>
          <p:nvPr/>
        </p:nvSpPr>
        <p:spPr>
          <a:xfrm>
            <a:off x="2163993" y="513194"/>
            <a:ext cx="7522368" cy="48303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400" b="1" dirty="0" err="1"/>
              <a:t>Elaboration</a:t>
            </a:r>
            <a:r>
              <a:rPr lang="es-PE" sz="2400" b="1" dirty="0"/>
              <a:t> </a:t>
            </a:r>
            <a:r>
              <a:rPr lang="es-PE" sz="2400" b="1" dirty="0" err="1"/>
              <a:t>of</a:t>
            </a:r>
            <a:r>
              <a:rPr lang="es-PE" sz="2400" b="1" dirty="0"/>
              <a:t> a new CNN  – Fault Trace </a:t>
            </a:r>
            <a:r>
              <a:rPr lang="es-PE" sz="2400" b="1" dirty="0" err="1"/>
              <a:t>Extraction</a:t>
            </a:r>
            <a:r>
              <a:rPr lang="es-PE" sz="2400" b="1" dirty="0"/>
              <a:t> 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2913399-E22E-4F00-8211-A6AC16ACFA9B}"/>
              </a:ext>
            </a:extLst>
          </p:cNvPr>
          <p:cNvSpPr/>
          <p:nvPr/>
        </p:nvSpPr>
        <p:spPr>
          <a:xfrm>
            <a:off x="130194" y="2480972"/>
            <a:ext cx="3425091" cy="2761439"/>
          </a:xfrm>
          <a:prstGeom prst="round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2C7B378C-58B6-49EC-8796-32ABC0D9F4A9}"/>
              </a:ext>
            </a:extLst>
          </p:cNvPr>
          <p:cNvSpPr/>
          <p:nvPr/>
        </p:nvSpPr>
        <p:spPr>
          <a:xfrm>
            <a:off x="268978" y="2705789"/>
            <a:ext cx="24016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dirty="0" err="1"/>
              <a:t>Faults</a:t>
            </a:r>
            <a:r>
              <a:rPr lang="es-PE" sz="1600" dirty="0"/>
              <a:t> Traces </a:t>
            </a:r>
            <a:r>
              <a:rPr lang="es-PE" sz="1600" dirty="0" err="1"/>
              <a:t>Extraction</a:t>
            </a:r>
            <a:endParaRPr lang="es-PE" sz="1600" dirty="0"/>
          </a:p>
          <a:p>
            <a:pPr algn="ctr"/>
            <a:r>
              <a:rPr lang="es-PE" sz="1600" dirty="0" err="1"/>
              <a:t>using</a:t>
            </a:r>
            <a:r>
              <a:rPr lang="es-PE" sz="1600" dirty="0"/>
              <a:t> </a:t>
            </a:r>
            <a:r>
              <a:rPr lang="es-PE" sz="1600" b="1" dirty="0" err="1"/>
              <a:t>Satellite</a:t>
            </a:r>
            <a:r>
              <a:rPr lang="es-PE" sz="1600" b="1" dirty="0"/>
              <a:t> </a:t>
            </a:r>
            <a:r>
              <a:rPr lang="es-PE" sz="1600" b="1" dirty="0" err="1"/>
              <a:t>Imagery</a:t>
            </a:r>
            <a:endParaRPr lang="fr-FR" sz="1600" b="1" dirty="0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BA2BAF2A-2524-41C2-B95A-9197D30C8039}"/>
              </a:ext>
            </a:extLst>
          </p:cNvPr>
          <p:cNvSpPr/>
          <p:nvPr/>
        </p:nvSpPr>
        <p:spPr>
          <a:xfrm>
            <a:off x="1367560" y="3622706"/>
            <a:ext cx="236771" cy="407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5086A3E8-5EC1-4790-8231-E174C0F36BBB}"/>
              </a:ext>
            </a:extLst>
          </p:cNvPr>
          <p:cNvSpPr/>
          <p:nvPr/>
        </p:nvSpPr>
        <p:spPr>
          <a:xfrm>
            <a:off x="253001" y="4127988"/>
            <a:ext cx="24016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dirty="0" err="1"/>
              <a:t>Faults</a:t>
            </a:r>
            <a:r>
              <a:rPr lang="es-PE" sz="1600" dirty="0"/>
              <a:t> Traces </a:t>
            </a:r>
            <a:r>
              <a:rPr lang="es-PE" sz="1600" dirty="0" err="1"/>
              <a:t>Extraction</a:t>
            </a:r>
            <a:endParaRPr lang="es-PE" sz="1600" dirty="0"/>
          </a:p>
          <a:p>
            <a:pPr algn="ctr"/>
            <a:r>
              <a:rPr lang="es-PE" sz="1600" dirty="0" err="1"/>
              <a:t>using</a:t>
            </a:r>
            <a:r>
              <a:rPr lang="es-PE" sz="1600" dirty="0"/>
              <a:t> </a:t>
            </a:r>
            <a:r>
              <a:rPr lang="es-PE" sz="1600" b="1" dirty="0" err="1"/>
              <a:t>Topographic</a:t>
            </a:r>
            <a:r>
              <a:rPr lang="es-PE" sz="1600" b="1" dirty="0"/>
              <a:t> Data</a:t>
            </a:r>
            <a:endParaRPr lang="fr-FR" sz="1600" b="1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0155CE9-F327-435B-B445-4C73F5845808}"/>
              </a:ext>
            </a:extLst>
          </p:cNvPr>
          <p:cNvSpPr txBox="1"/>
          <p:nvPr/>
        </p:nvSpPr>
        <p:spPr>
          <a:xfrm>
            <a:off x="2731733" y="2559131"/>
            <a:ext cx="596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</a:t>
            </a:r>
            <a:endParaRPr lang="es-PE" sz="5400" b="1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8FD12F-CE62-44C3-9EA1-4C3CB728DE88}"/>
              </a:ext>
            </a:extLst>
          </p:cNvPr>
          <p:cNvSpPr txBox="1"/>
          <p:nvPr/>
        </p:nvSpPr>
        <p:spPr>
          <a:xfrm>
            <a:off x="2731733" y="3955402"/>
            <a:ext cx="562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?</a:t>
            </a:r>
            <a:endParaRPr lang="es-PE" sz="5400" b="1" dirty="0"/>
          </a:p>
        </p:txBody>
      </p: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071EAD5D-EBE6-4A55-A9CF-3F0305C0B941}"/>
              </a:ext>
            </a:extLst>
          </p:cNvPr>
          <p:cNvGrpSpPr/>
          <p:nvPr/>
        </p:nvGrpSpPr>
        <p:grpSpPr>
          <a:xfrm>
            <a:off x="9152567" y="1458774"/>
            <a:ext cx="3039433" cy="2750961"/>
            <a:chOff x="9042599" y="1157582"/>
            <a:chExt cx="3039433" cy="2750961"/>
          </a:xfrm>
        </p:grpSpPr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0CDF59E2-2799-4A5E-8D48-EB5B8BA11B68}"/>
                </a:ext>
              </a:extLst>
            </p:cNvPr>
            <p:cNvSpPr/>
            <p:nvPr/>
          </p:nvSpPr>
          <p:spPr>
            <a:xfrm>
              <a:off x="9761380" y="1691299"/>
              <a:ext cx="15243" cy="116840"/>
            </a:xfrm>
            <a:custGeom>
              <a:avLst/>
              <a:gdLst>
                <a:gd name="connsiteX0" fmla="*/ 15243 w 15243"/>
                <a:gd name="connsiteY0" fmla="*/ 0 h 116840"/>
                <a:gd name="connsiteX1" fmla="*/ 5083 w 15243"/>
                <a:gd name="connsiteY1" fmla="*/ 86360 h 116840"/>
                <a:gd name="connsiteX2" fmla="*/ 3 w 15243"/>
                <a:gd name="connsiteY2" fmla="*/ 116840 h 11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3" h="116840">
                  <a:moveTo>
                    <a:pt x="15243" y="0"/>
                  </a:moveTo>
                  <a:cubicBezTo>
                    <a:pt x="11856" y="28787"/>
                    <a:pt x="8999" y="57641"/>
                    <a:pt x="5083" y="86360"/>
                  </a:cubicBezTo>
                  <a:cubicBezTo>
                    <a:pt x="-329" y="126049"/>
                    <a:pt x="3" y="100649"/>
                    <a:pt x="3" y="11684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21C976E5-4AAC-460C-B883-4CFAA7F69E72}"/>
                </a:ext>
              </a:extLst>
            </p:cNvPr>
            <p:cNvSpPr/>
            <p:nvPr/>
          </p:nvSpPr>
          <p:spPr>
            <a:xfrm>
              <a:off x="9822153" y="1737019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7460F04B-910C-4452-B5CD-D254DAE7FC2A}"/>
                </a:ext>
              </a:extLst>
            </p:cNvPr>
            <p:cNvSpPr/>
            <p:nvPr/>
          </p:nvSpPr>
          <p:spPr>
            <a:xfrm>
              <a:off x="9908461" y="1773095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97F2C1A2-805A-4796-8225-3A95AEBD61C3}"/>
                </a:ext>
              </a:extLst>
            </p:cNvPr>
            <p:cNvSpPr/>
            <p:nvPr/>
          </p:nvSpPr>
          <p:spPr>
            <a:xfrm>
              <a:off x="10000036" y="1819772"/>
              <a:ext cx="15243" cy="116840"/>
            </a:xfrm>
            <a:custGeom>
              <a:avLst/>
              <a:gdLst>
                <a:gd name="connsiteX0" fmla="*/ 15243 w 15243"/>
                <a:gd name="connsiteY0" fmla="*/ 0 h 116840"/>
                <a:gd name="connsiteX1" fmla="*/ 5083 w 15243"/>
                <a:gd name="connsiteY1" fmla="*/ 86360 h 116840"/>
                <a:gd name="connsiteX2" fmla="*/ 3 w 15243"/>
                <a:gd name="connsiteY2" fmla="*/ 116840 h 11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3" h="116840">
                  <a:moveTo>
                    <a:pt x="15243" y="0"/>
                  </a:moveTo>
                  <a:cubicBezTo>
                    <a:pt x="11856" y="28787"/>
                    <a:pt x="8999" y="57641"/>
                    <a:pt x="5083" y="86360"/>
                  </a:cubicBezTo>
                  <a:cubicBezTo>
                    <a:pt x="-329" y="126049"/>
                    <a:pt x="3" y="100649"/>
                    <a:pt x="3" y="11684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04470351-2CE2-428A-8370-67AFAAC376DE}"/>
                </a:ext>
              </a:extLst>
            </p:cNvPr>
            <p:cNvSpPr/>
            <p:nvPr/>
          </p:nvSpPr>
          <p:spPr>
            <a:xfrm>
              <a:off x="10060809" y="1865492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A0E1F21C-CB7C-4116-872A-E69AEF17B9F5}"/>
                </a:ext>
              </a:extLst>
            </p:cNvPr>
            <p:cNvSpPr/>
            <p:nvPr/>
          </p:nvSpPr>
          <p:spPr>
            <a:xfrm>
              <a:off x="10147117" y="1901568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50639C0-0BFD-4DF6-B1C0-D116316CACE8}"/>
                </a:ext>
              </a:extLst>
            </p:cNvPr>
            <p:cNvSpPr/>
            <p:nvPr/>
          </p:nvSpPr>
          <p:spPr>
            <a:xfrm>
              <a:off x="10259640" y="1938123"/>
              <a:ext cx="15243" cy="116840"/>
            </a:xfrm>
            <a:custGeom>
              <a:avLst/>
              <a:gdLst>
                <a:gd name="connsiteX0" fmla="*/ 15243 w 15243"/>
                <a:gd name="connsiteY0" fmla="*/ 0 h 116840"/>
                <a:gd name="connsiteX1" fmla="*/ 5083 w 15243"/>
                <a:gd name="connsiteY1" fmla="*/ 86360 h 116840"/>
                <a:gd name="connsiteX2" fmla="*/ 3 w 15243"/>
                <a:gd name="connsiteY2" fmla="*/ 116840 h 11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3" h="116840">
                  <a:moveTo>
                    <a:pt x="15243" y="0"/>
                  </a:moveTo>
                  <a:cubicBezTo>
                    <a:pt x="11856" y="28787"/>
                    <a:pt x="8999" y="57641"/>
                    <a:pt x="5083" y="86360"/>
                  </a:cubicBezTo>
                  <a:cubicBezTo>
                    <a:pt x="-329" y="126049"/>
                    <a:pt x="3" y="100649"/>
                    <a:pt x="3" y="11684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506425E2-42BA-4448-BCA8-7B89ACC6BF14}"/>
                </a:ext>
              </a:extLst>
            </p:cNvPr>
            <p:cNvSpPr/>
            <p:nvPr/>
          </p:nvSpPr>
          <p:spPr>
            <a:xfrm>
              <a:off x="10320413" y="1983843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67DF0689-98C9-4F8E-A942-73C57A102FE8}"/>
                </a:ext>
              </a:extLst>
            </p:cNvPr>
            <p:cNvSpPr/>
            <p:nvPr/>
          </p:nvSpPr>
          <p:spPr>
            <a:xfrm>
              <a:off x="10406721" y="2019919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4CD4C829-3358-41B4-B3D1-486A4232F520}"/>
                </a:ext>
              </a:extLst>
            </p:cNvPr>
            <p:cNvSpPr/>
            <p:nvPr/>
          </p:nvSpPr>
          <p:spPr>
            <a:xfrm>
              <a:off x="10491288" y="2053947"/>
              <a:ext cx="15243" cy="116840"/>
            </a:xfrm>
            <a:custGeom>
              <a:avLst/>
              <a:gdLst>
                <a:gd name="connsiteX0" fmla="*/ 15243 w 15243"/>
                <a:gd name="connsiteY0" fmla="*/ 0 h 116840"/>
                <a:gd name="connsiteX1" fmla="*/ 5083 w 15243"/>
                <a:gd name="connsiteY1" fmla="*/ 86360 h 116840"/>
                <a:gd name="connsiteX2" fmla="*/ 3 w 15243"/>
                <a:gd name="connsiteY2" fmla="*/ 116840 h 11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3" h="116840">
                  <a:moveTo>
                    <a:pt x="15243" y="0"/>
                  </a:moveTo>
                  <a:cubicBezTo>
                    <a:pt x="11856" y="28787"/>
                    <a:pt x="8999" y="57641"/>
                    <a:pt x="5083" y="86360"/>
                  </a:cubicBezTo>
                  <a:cubicBezTo>
                    <a:pt x="-329" y="126049"/>
                    <a:pt x="3" y="100649"/>
                    <a:pt x="3" y="11684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A4513A82-B8BB-4C44-B8E9-85178E1434F5}"/>
                </a:ext>
              </a:extLst>
            </p:cNvPr>
            <p:cNvSpPr/>
            <p:nvPr/>
          </p:nvSpPr>
          <p:spPr>
            <a:xfrm>
              <a:off x="10552061" y="2099667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7" name="Forma libre: forma 56">
              <a:extLst>
                <a:ext uri="{FF2B5EF4-FFF2-40B4-BE49-F238E27FC236}">
                  <a16:creationId xmlns:a16="http://schemas.microsoft.com/office/drawing/2014/main" id="{CEA24F5B-3010-4D04-A63F-9D875D35232C}"/>
                </a:ext>
              </a:extLst>
            </p:cNvPr>
            <p:cNvSpPr/>
            <p:nvPr/>
          </p:nvSpPr>
          <p:spPr>
            <a:xfrm>
              <a:off x="10638369" y="2135743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CBA23B6A-60AA-487D-AACC-D5FDB5B2C086}"/>
                </a:ext>
              </a:extLst>
            </p:cNvPr>
            <p:cNvSpPr/>
            <p:nvPr/>
          </p:nvSpPr>
          <p:spPr>
            <a:xfrm>
              <a:off x="10753416" y="2181963"/>
              <a:ext cx="15243" cy="116840"/>
            </a:xfrm>
            <a:custGeom>
              <a:avLst/>
              <a:gdLst>
                <a:gd name="connsiteX0" fmla="*/ 15243 w 15243"/>
                <a:gd name="connsiteY0" fmla="*/ 0 h 116840"/>
                <a:gd name="connsiteX1" fmla="*/ 5083 w 15243"/>
                <a:gd name="connsiteY1" fmla="*/ 86360 h 116840"/>
                <a:gd name="connsiteX2" fmla="*/ 3 w 15243"/>
                <a:gd name="connsiteY2" fmla="*/ 116840 h 11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3" h="116840">
                  <a:moveTo>
                    <a:pt x="15243" y="0"/>
                  </a:moveTo>
                  <a:cubicBezTo>
                    <a:pt x="11856" y="28787"/>
                    <a:pt x="8999" y="57641"/>
                    <a:pt x="5083" y="86360"/>
                  </a:cubicBezTo>
                  <a:cubicBezTo>
                    <a:pt x="-329" y="126049"/>
                    <a:pt x="3" y="100649"/>
                    <a:pt x="3" y="11684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E8CD436D-B997-4651-891B-7B30E0EDC139}"/>
                </a:ext>
              </a:extLst>
            </p:cNvPr>
            <p:cNvSpPr/>
            <p:nvPr/>
          </p:nvSpPr>
          <p:spPr>
            <a:xfrm>
              <a:off x="10814189" y="2227683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3" name="Forma libre: forma 62">
              <a:extLst>
                <a:ext uri="{FF2B5EF4-FFF2-40B4-BE49-F238E27FC236}">
                  <a16:creationId xmlns:a16="http://schemas.microsoft.com/office/drawing/2014/main" id="{24356F00-E2F3-40AC-8AD0-8783FE990DAB}"/>
                </a:ext>
              </a:extLst>
            </p:cNvPr>
            <p:cNvSpPr/>
            <p:nvPr/>
          </p:nvSpPr>
          <p:spPr>
            <a:xfrm>
              <a:off x="10900497" y="2263759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1" name="Forma libre: forma 70">
              <a:extLst>
                <a:ext uri="{FF2B5EF4-FFF2-40B4-BE49-F238E27FC236}">
                  <a16:creationId xmlns:a16="http://schemas.microsoft.com/office/drawing/2014/main" id="{1BDB4082-1DB5-4C45-AB43-D7A056728AAA}"/>
                </a:ext>
              </a:extLst>
            </p:cNvPr>
            <p:cNvSpPr/>
            <p:nvPr/>
          </p:nvSpPr>
          <p:spPr>
            <a:xfrm>
              <a:off x="10972872" y="2306931"/>
              <a:ext cx="15243" cy="116840"/>
            </a:xfrm>
            <a:custGeom>
              <a:avLst/>
              <a:gdLst>
                <a:gd name="connsiteX0" fmla="*/ 15243 w 15243"/>
                <a:gd name="connsiteY0" fmla="*/ 0 h 116840"/>
                <a:gd name="connsiteX1" fmla="*/ 5083 w 15243"/>
                <a:gd name="connsiteY1" fmla="*/ 86360 h 116840"/>
                <a:gd name="connsiteX2" fmla="*/ 3 w 15243"/>
                <a:gd name="connsiteY2" fmla="*/ 116840 h 11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3" h="116840">
                  <a:moveTo>
                    <a:pt x="15243" y="0"/>
                  </a:moveTo>
                  <a:cubicBezTo>
                    <a:pt x="11856" y="28787"/>
                    <a:pt x="8999" y="57641"/>
                    <a:pt x="5083" y="86360"/>
                  </a:cubicBezTo>
                  <a:cubicBezTo>
                    <a:pt x="-329" y="126049"/>
                    <a:pt x="3" y="100649"/>
                    <a:pt x="3" y="11684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2" name="Forma libre: forma 71">
              <a:extLst>
                <a:ext uri="{FF2B5EF4-FFF2-40B4-BE49-F238E27FC236}">
                  <a16:creationId xmlns:a16="http://schemas.microsoft.com/office/drawing/2014/main" id="{9DEA5B32-EF94-4947-B658-093579DA0F20}"/>
                </a:ext>
              </a:extLst>
            </p:cNvPr>
            <p:cNvSpPr/>
            <p:nvPr/>
          </p:nvSpPr>
          <p:spPr>
            <a:xfrm>
              <a:off x="11033645" y="2352651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3" name="Forma libre: forma 72">
              <a:extLst>
                <a:ext uri="{FF2B5EF4-FFF2-40B4-BE49-F238E27FC236}">
                  <a16:creationId xmlns:a16="http://schemas.microsoft.com/office/drawing/2014/main" id="{75FF735B-26F6-4FB9-9CAD-D13E3E05D8B0}"/>
                </a:ext>
              </a:extLst>
            </p:cNvPr>
            <p:cNvSpPr/>
            <p:nvPr/>
          </p:nvSpPr>
          <p:spPr>
            <a:xfrm>
              <a:off x="11119953" y="2388727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4" name="Forma libre: forma 73">
              <a:extLst>
                <a:ext uri="{FF2B5EF4-FFF2-40B4-BE49-F238E27FC236}">
                  <a16:creationId xmlns:a16="http://schemas.microsoft.com/office/drawing/2014/main" id="{5D17446D-B358-4C45-AAFD-2E27F47C629C}"/>
                </a:ext>
              </a:extLst>
            </p:cNvPr>
            <p:cNvSpPr/>
            <p:nvPr/>
          </p:nvSpPr>
          <p:spPr>
            <a:xfrm>
              <a:off x="11204520" y="2441043"/>
              <a:ext cx="15243" cy="116840"/>
            </a:xfrm>
            <a:custGeom>
              <a:avLst/>
              <a:gdLst>
                <a:gd name="connsiteX0" fmla="*/ 15243 w 15243"/>
                <a:gd name="connsiteY0" fmla="*/ 0 h 116840"/>
                <a:gd name="connsiteX1" fmla="*/ 5083 w 15243"/>
                <a:gd name="connsiteY1" fmla="*/ 86360 h 116840"/>
                <a:gd name="connsiteX2" fmla="*/ 3 w 15243"/>
                <a:gd name="connsiteY2" fmla="*/ 116840 h 11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3" h="116840">
                  <a:moveTo>
                    <a:pt x="15243" y="0"/>
                  </a:moveTo>
                  <a:cubicBezTo>
                    <a:pt x="11856" y="28787"/>
                    <a:pt x="8999" y="57641"/>
                    <a:pt x="5083" y="86360"/>
                  </a:cubicBezTo>
                  <a:cubicBezTo>
                    <a:pt x="-329" y="126049"/>
                    <a:pt x="3" y="100649"/>
                    <a:pt x="3" y="11684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5" name="Forma libre: forma 74">
              <a:extLst>
                <a:ext uri="{FF2B5EF4-FFF2-40B4-BE49-F238E27FC236}">
                  <a16:creationId xmlns:a16="http://schemas.microsoft.com/office/drawing/2014/main" id="{24101339-F95B-4D7B-8389-8D49B4398479}"/>
                </a:ext>
              </a:extLst>
            </p:cNvPr>
            <p:cNvSpPr/>
            <p:nvPr/>
          </p:nvSpPr>
          <p:spPr>
            <a:xfrm>
              <a:off x="11265293" y="2486763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6" name="Forma libre: forma 75">
              <a:extLst>
                <a:ext uri="{FF2B5EF4-FFF2-40B4-BE49-F238E27FC236}">
                  <a16:creationId xmlns:a16="http://schemas.microsoft.com/office/drawing/2014/main" id="{DEF781B3-2065-455D-B911-73329F500D41}"/>
                </a:ext>
              </a:extLst>
            </p:cNvPr>
            <p:cNvSpPr/>
            <p:nvPr/>
          </p:nvSpPr>
          <p:spPr>
            <a:xfrm>
              <a:off x="11351601" y="2522839"/>
              <a:ext cx="20510" cy="111760"/>
            </a:xfrm>
            <a:custGeom>
              <a:avLst/>
              <a:gdLst>
                <a:gd name="connsiteX0" fmla="*/ 20510 w 20510"/>
                <a:gd name="connsiteY0" fmla="*/ 0 h 111760"/>
                <a:gd name="connsiteX1" fmla="*/ 15430 w 20510"/>
                <a:gd name="connsiteY1" fmla="*/ 76200 h 111760"/>
                <a:gd name="connsiteX2" fmla="*/ 190 w 20510"/>
                <a:gd name="connsiteY2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0" h="111760">
                  <a:moveTo>
                    <a:pt x="20510" y="0"/>
                  </a:moveTo>
                  <a:cubicBezTo>
                    <a:pt x="18817" y="25400"/>
                    <a:pt x="20674" y="51290"/>
                    <a:pt x="15430" y="76200"/>
                  </a:cubicBezTo>
                  <a:cubicBezTo>
                    <a:pt x="-2858" y="163068"/>
                    <a:pt x="190" y="50563"/>
                    <a:pt x="190" y="1117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D4A21A95-3117-4334-9EFA-72529CBA8C6D}"/>
                </a:ext>
              </a:extLst>
            </p:cNvPr>
            <p:cNvGrpSpPr/>
            <p:nvPr/>
          </p:nvGrpSpPr>
          <p:grpSpPr>
            <a:xfrm>
              <a:off x="9042599" y="1157582"/>
              <a:ext cx="3039433" cy="2740888"/>
              <a:chOff x="9069039" y="1187984"/>
              <a:chExt cx="3039433" cy="2740888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D500F1D9-2BB5-4637-B33A-F191ECBA6CD5}"/>
                  </a:ext>
                </a:extLst>
              </p:cNvPr>
              <p:cNvGrpSpPr/>
              <p:nvPr/>
            </p:nvGrpSpPr>
            <p:grpSpPr>
              <a:xfrm>
                <a:off x="9086051" y="1187984"/>
                <a:ext cx="3022421" cy="1993277"/>
                <a:chOff x="9086051" y="1187984"/>
                <a:chExt cx="3022421" cy="1993277"/>
              </a:xfrm>
            </p:grpSpPr>
            <p:sp>
              <p:nvSpPr>
                <p:cNvPr id="34" name="Forma libre: forma 33">
                  <a:extLst>
                    <a:ext uri="{FF2B5EF4-FFF2-40B4-BE49-F238E27FC236}">
                      <a16:creationId xmlns:a16="http://schemas.microsoft.com/office/drawing/2014/main" id="{262C0D47-F893-4457-84C3-B3F6AD503215}"/>
                    </a:ext>
                  </a:extLst>
                </p:cNvPr>
                <p:cNvSpPr/>
                <p:nvPr/>
              </p:nvSpPr>
              <p:spPr>
                <a:xfrm>
                  <a:off x="9734713" y="1187984"/>
                  <a:ext cx="2373759" cy="1354455"/>
                </a:xfrm>
                <a:custGeom>
                  <a:avLst/>
                  <a:gdLst>
                    <a:gd name="connsiteX0" fmla="*/ 1769745 w 2373759"/>
                    <a:gd name="connsiteY0" fmla="*/ 1354455 h 1354455"/>
                    <a:gd name="connsiteX1" fmla="*/ 1788795 w 2373759"/>
                    <a:gd name="connsiteY1" fmla="*/ 1343025 h 1354455"/>
                    <a:gd name="connsiteX2" fmla="*/ 1815465 w 2373759"/>
                    <a:gd name="connsiteY2" fmla="*/ 1312545 h 1354455"/>
                    <a:gd name="connsiteX3" fmla="*/ 1821180 w 2373759"/>
                    <a:gd name="connsiteY3" fmla="*/ 1310640 h 1354455"/>
                    <a:gd name="connsiteX4" fmla="*/ 1838325 w 2373759"/>
                    <a:gd name="connsiteY4" fmla="*/ 1295400 h 1354455"/>
                    <a:gd name="connsiteX5" fmla="*/ 1844040 w 2373759"/>
                    <a:gd name="connsiteY5" fmla="*/ 1293495 h 1354455"/>
                    <a:gd name="connsiteX6" fmla="*/ 1864995 w 2373759"/>
                    <a:gd name="connsiteY6" fmla="*/ 1282065 h 1354455"/>
                    <a:gd name="connsiteX7" fmla="*/ 1887855 w 2373759"/>
                    <a:gd name="connsiteY7" fmla="*/ 1272540 h 1354455"/>
                    <a:gd name="connsiteX8" fmla="*/ 1893570 w 2373759"/>
                    <a:gd name="connsiteY8" fmla="*/ 1266825 h 1354455"/>
                    <a:gd name="connsiteX9" fmla="*/ 1908810 w 2373759"/>
                    <a:gd name="connsiteY9" fmla="*/ 1263015 h 1354455"/>
                    <a:gd name="connsiteX10" fmla="*/ 1922145 w 2373759"/>
                    <a:gd name="connsiteY10" fmla="*/ 1253490 h 1354455"/>
                    <a:gd name="connsiteX11" fmla="*/ 1927860 w 2373759"/>
                    <a:gd name="connsiteY11" fmla="*/ 1251585 h 1354455"/>
                    <a:gd name="connsiteX12" fmla="*/ 1941195 w 2373759"/>
                    <a:gd name="connsiteY12" fmla="*/ 1245870 h 1354455"/>
                    <a:gd name="connsiteX13" fmla="*/ 1948815 w 2373759"/>
                    <a:gd name="connsiteY13" fmla="*/ 1238250 h 1354455"/>
                    <a:gd name="connsiteX14" fmla="*/ 1960245 w 2373759"/>
                    <a:gd name="connsiteY14" fmla="*/ 1232535 h 1354455"/>
                    <a:gd name="connsiteX15" fmla="*/ 1969770 w 2373759"/>
                    <a:gd name="connsiteY15" fmla="*/ 1226820 h 1354455"/>
                    <a:gd name="connsiteX16" fmla="*/ 1975485 w 2373759"/>
                    <a:gd name="connsiteY16" fmla="*/ 1224915 h 1354455"/>
                    <a:gd name="connsiteX17" fmla="*/ 1986915 w 2373759"/>
                    <a:gd name="connsiteY17" fmla="*/ 1217295 h 1354455"/>
                    <a:gd name="connsiteX18" fmla="*/ 2007870 w 2373759"/>
                    <a:gd name="connsiteY18" fmla="*/ 1202055 h 1354455"/>
                    <a:gd name="connsiteX19" fmla="*/ 2028825 w 2373759"/>
                    <a:gd name="connsiteY19" fmla="*/ 1190625 h 1354455"/>
                    <a:gd name="connsiteX20" fmla="*/ 2047875 w 2373759"/>
                    <a:gd name="connsiteY20" fmla="*/ 1175385 h 1354455"/>
                    <a:gd name="connsiteX21" fmla="*/ 2055495 w 2373759"/>
                    <a:gd name="connsiteY21" fmla="*/ 1165860 h 1354455"/>
                    <a:gd name="connsiteX22" fmla="*/ 2068830 w 2373759"/>
                    <a:gd name="connsiteY22" fmla="*/ 1160145 h 1354455"/>
                    <a:gd name="connsiteX23" fmla="*/ 2089785 w 2373759"/>
                    <a:gd name="connsiteY23" fmla="*/ 1146810 h 1354455"/>
                    <a:gd name="connsiteX24" fmla="*/ 2103120 w 2373759"/>
                    <a:gd name="connsiteY24" fmla="*/ 1137285 h 1354455"/>
                    <a:gd name="connsiteX25" fmla="*/ 2110740 w 2373759"/>
                    <a:gd name="connsiteY25" fmla="*/ 1129665 h 1354455"/>
                    <a:gd name="connsiteX26" fmla="*/ 2124075 w 2373759"/>
                    <a:gd name="connsiteY26" fmla="*/ 1123950 h 1354455"/>
                    <a:gd name="connsiteX27" fmla="*/ 2141220 w 2373759"/>
                    <a:gd name="connsiteY27" fmla="*/ 1112520 h 1354455"/>
                    <a:gd name="connsiteX28" fmla="*/ 2154555 w 2373759"/>
                    <a:gd name="connsiteY28" fmla="*/ 1104900 h 1354455"/>
                    <a:gd name="connsiteX29" fmla="*/ 2167890 w 2373759"/>
                    <a:gd name="connsiteY29" fmla="*/ 1093470 h 1354455"/>
                    <a:gd name="connsiteX30" fmla="*/ 2179320 w 2373759"/>
                    <a:gd name="connsiteY30" fmla="*/ 1087755 h 1354455"/>
                    <a:gd name="connsiteX31" fmla="*/ 2192655 w 2373759"/>
                    <a:gd name="connsiteY31" fmla="*/ 1080135 h 1354455"/>
                    <a:gd name="connsiteX32" fmla="*/ 2209800 w 2373759"/>
                    <a:gd name="connsiteY32" fmla="*/ 1068705 h 1354455"/>
                    <a:gd name="connsiteX33" fmla="*/ 2225040 w 2373759"/>
                    <a:gd name="connsiteY33" fmla="*/ 1057275 h 1354455"/>
                    <a:gd name="connsiteX34" fmla="*/ 2234565 w 2373759"/>
                    <a:gd name="connsiteY34" fmla="*/ 1051560 h 1354455"/>
                    <a:gd name="connsiteX35" fmla="*/ 2249805 w 2373759"/>
                    <a:gd name="connsiteY35" fmla="*/ 1038225 h 1354455"/>
                    <a:gd name="connsiteX36" fmla="*/ 2265045 w 2373759"/>
                    <a:gd name="connsiteY36" fmla="*/ 1032510 h 1354455"/>
                    <a:gd name="connsiteX37" fmla="*/ 2278380 w 2373759"/>
                    <a:gd name="connsiteY37" fmla="*/ 1026795 h 1354455"/>
                    <a:gd name="connsiteX38" fmla="*/ 2286000 w 2373759"/>
                    <a:gd name="connsiteY38" fmla="*/ 1021080 h 1354455"/>
                    <a:gd name="connsiteX39" fmla="*/ 2295525 w 2373759"/>
                    <a:gd name="connsiteY39" fmla="*/ 1017270 h 1354455"/>
                    <a:gd name="connsiteX40" fmla="*/ 2310765 w 2373759"/>
                    <a:gd name="connsiteY40" fmla="*/ 1005840 h 1354455"/>
                    <a:gd name="connsiteX41" fmla="*/ 2326005 w 2373759"/>
                    <a:gd name="connsiteY41" fmla="*/ 996315 h 1354455"/>
                    <a:gd name="connsiteX42" fmla="*/ 2346960 w 2373759"/>
                    <a:gd name="connsiteY42" fmla="*/ 981075 h 1354455"/>
                    <a:gd name="connsiteX43" fmla="*/ 2369820 w 2373759"/>
                    <a:gd name="connsiteY43" fmla="*/ 965835 h 1354455"/>
                    <a:gd name="connsiteX44" fmla="*/ 2373630 w 2373759"/>
                    <a:gd name="connsiteY44" fmla="*/ 956310 h 1354455"/>
                    <a:gd name="connsiteX45" fmla="*/ 2371725 w 2373759"/>
                    <a:gd name="connsiteY45" fmla="*/ 941070 h 1354455"/>
                    <a:gd name="connsiteX46" fmla="*/ 2354580 w 2373759"/>
                    <a:gd name="connsiteY46" fmla="*/ 925830 h 1354455"/>
                    <a:gd name="connsiteX47" fmla="*/ 2348865 w 2373759"/>
                    <a:gd name="connsiteY47" fmla="*/ 923925 h 1354455"/>
                    <a:gd name="connsiteX48" fmla="*/ 2316480 w 2373759"/>
                    <a:gd name="connsiteY48" fmla="*/ 912495 h 1354455"/>
                    <a:gd name="connsiteX49" fmla="*/ 2293620 w 2373759"/>
                    <a:gd name="connsiteY49" fmla="*/ 897255 h 1354455"/>
                    <a:gd name="connsiteX50" fmla="*/ 2278380 w 2373759"/>
                    <a:gd name="connsiteY50" fmla="*/ 891540 h 1354455"/>
                    <a:gd name="connsiteX51" fmla="*/ 2272665 w 2373759"/>
                    <a:gd name="connsiteY51" fmla="*/ 887730 h 1354455"/>
                    <a:gd name="connsiteX52" fmla="*/ 2249805 w 2373759"/>
                    <a:gd name="connsiteY52" fmla="*/ 878205 h 1354455"/>
                    <a:gd name="connsiteX53" fmla="*/ 2225040 w 2373759"/>
                    <a:gd name="connsiteY53" fmla="*/ 868680 h 1354455"/>
                    <a:gd name="connsiteX54" fmla="*/ 2207895 w 2373759"/>
                    <a:gd name="connsiteY54" fmla="*/ 857250 h 1354455"/>
                    <a:gd name="connsiteX55" fmla="*/ 2175510 w 2373759"/>
                    <a:gd name="connsiteY55" fmla="*/ 838200 h 1354455"/>
                    <a:gd name="connsiteX56" fmla="*/ 2162175 w 2373759"/>
                    <a:gd name="connsiteY56" fmla="*/ 826770 h 1354455"/>
                    <a:gd name="connsiteX57" fmla="*/ 2146935 w 2373759"/>
                    <a:gd name="connsiteY57" fmla="*/ 815340 h 1354455"/>
                    <a:gd name="connsiteX58" fmla="*/ 2143125 w 2373759"/>
                    <a:gd name="connsiteY58" fmla="*/ 809625 h 1354455"/>
                    <a:gd name="connsiteX59" fmla="*/ 2103120 w 2373759"/>
                    <a:gd name="connsiteY59" fmla="*/ 786765 h 1354455"/>
                    <a:gd name="connsiteX60" fmla="*/ 2078355 w 2373759"/>
                    <a:gd name="connsiteY60" fmla="*/ 771525 h 1354455"/>
                    <a:gd name="connsiteX61" fmla="*/ 2070735 w 2373759"/>
                    <a:gd name="connsiteY61" fmla="*/ 765810 h 1354455"/>
                    <a:gd name="connsiteX62" fmla="*/ 2049780 w 2373759"/>
                    <a:gd name="connsiteY62" fmla="*/ 754380 h 1354455"/>
                    <a:gd name="connsiteX63" fmla="*/ 2042160 w 2373759"/>
                    <a:gd name="connsiteY63" fmla="*/ 748665 h 1354455"/>
                    <a:gd name="connsiteX64" fmla="*/ 2032635 w 2373759"/>
                    <a:gd name="connsiteY64" fmla="*/ 742950 h 1354455"/>
                    <a:gd name="connsiteX65" fmla="*/ 2009775 w 2373759"/>
                    <a:gd name="connsiteY65" fmla="*/ 727710 h 1354455"/>
                    <a:gd name="connsiteX66" fmla="*/ 2000250 w 2373759"/>
                    <a:gd name="connsiteY66" fmla="*/ 725805 h 1354455"/>
                    <a:gd name="connsiteX67" fmla="*/ 1983105 w 2373759"/>
                    <a:gd name="connsiteY67" fmla="*/ 714375 h 1354455"/>
                    <a:gd name="connsiteX68" fmla="*/ 1977390 w 2373759"/>
                    <a:gd name="connsiteY68" fmla="*/ 708660 h 1354455"/>
                    <a:gd name="connsiteX69" fmla="*/ 1965960 w 2373759"/>
                    <a:gd name="connsiteY69" fmla="*/ 702945 h 1354455"/>
                    <a:gd name="connsiteX70" fmla="*/ 1941195 w 2373759"/>
                    <a:gd name="connsiteY70" fmla="*/ 689610 h 1354455"/>
                    <a:gd name="connsiteX71" fmla="*/ 1914525 w 2373759"/>
                    <a:gd name="connsiteY71" fmla="*/ 674370 h 1354455"/>
                    <a:gd name="connsiteX72" fmla="*/ 1903095 w 2373759"/>
                    <a:gd name="connsiteY72" fmla="*/ 670560 h 1354455"/>
                    <a:gd name="connsiteX73" fmla="*/ 1885950 w 2373759"/>
                    <a:gd name="connsiteY73" fmla="*/ 659130 h 1354455"/>
                    <a:gd name="connsiteX74" fmla="*/ 1861185 w 2373759"/>
                    <a:gd name="connsiteY74" fmla="*/ 649605 h 1354455"/>
                    <a:gd name="connsiteX75" fmla="*/ 1817370 w 2373759"/>
                    <a:gd name="connsiteY75" fmla="*/ 624840 h 1354455"/>
                    <a:gd name="connsiteX76" fmla="*/ 1796415 w 2373759"/>
                    <a:gd name="connsiteY76" fmla="*/ 613410 h 1354455"/>
                    <a:gd name="connsiteX77" fmla="*/ 1773555 w 2373759"/>
                    <a:gd name="connsiteY77" fmla="*/ 601980 h 1354455"/>
                    <a:gd name="connsiteX78" fmla="*/ 1737360 w 2373759"/>
                    <a:gd name="connsiteY78" fmla="*/ 586740 h 1354455"/>
                    <a:gd name="connsiteX79" fmla="*/ 1720215 w 2373759"/>
                    <a:gd name="connsiteY79" fmla="*/ 579120 h 1354455"/>
                    <a:gd name="connsiteX80" fmla="*/ 1691640 w 2373759"/>
                    <a:gd name="connsiteY80" fmla="*/ 563880 h 1354455"/>
                    <a:gd name="connsiteX81" fmla="*/ 1680210 w 2373759"/>
                    <a:gd name="connsiteY81" fmla="*/ 560070 h 1354455"/>
                    <a:gd name="connsiteX82" fmla="*/ 1663065 w 2373759"/>
                    <a:gd name="connsiteY82" fmla="*/ 552450 h 1354455"/>
                    <a:gd name="connsiteX83" fmla="*/ 1623060 w 2373759"/>
                    <a:gd name="connsiteY83" fmla="*/ 529590 h 1354455"/>
                    <a:gd name="connsiteX84" fmla="*/ 1615440 w 2373759"/>
                    <a:gd name="connsiteY84" fmla="*/ 527685 h 1354455"/>
                    <a:gd name="connsiteX85" fmla="*/ 1577340 w 2373759"/>
                    <a:gd name="connsiteY85" fmla="*/ 508635 h 1354455"/>
                    <a:gd name="connsiteX86" fmla="*/ 1543050 w 2373759"/>
                    <a:gd name="connsiteY86" fmla="*/ 491490 h 1354455"/>
                    <a:gd name="connsiteX87" fmla="*/ 1522095 w 2373759"/>
                    <a:gd name="connsiteY87" fmla="*/ 476250 h 1354455"/>
                    <a:gd name="connsiteX88" fmla="*/ 1491615 w 2373759"/>
                    <a:gd name="connsiteY88" fmla="*/ 462915 h 1354455"/>
                    <a:gd name="connsiteX89" fmla="*/ 1472565 w 2373759"/>
                    <a:gd name="connsiteY89" fmla="*/ 447675 h 1354455"/>
                    <a:gd name="connsiteX90" fmla="*/ 1455420 w 2373759"/>
                    <a:gd name="connsiteY90" fmla="*/ 440055 h 1354455"/>
                    <a:gd name="connsiteX91" fmla="*/ 1424940 w 2373759"/>
                    <a:gd name="connsiteY91" fmla="*/ 421005 h 1354455"/>
                    <a:gd name="connsiteX92" fmla="*/ 1409700 w 2373759"/>
                    <a:gd name="connsiteY92" fmla="*/ 413385 h 1354455"/>
                    <a:gd name="connsiteX93" fmla="*/ 1396365 w 2373759"/>
                    <a:gd name="connsiteY93" fmla="*/ 403860 h 1354455"/>
                    <a:gd name="connsiteX94" fmla="*/ 1356360 w 2373759"/>
                    <a:gd name="connsiteY94" fmla="*/ 381000 h 1354455"/>
                    <a:gd name="connsiteX95" fmla="*/ 1318260 w 2373759"/>
                    <a:gd name="connsiteY95" fmla="*/ 360045 h 1354455"/>
                    <a:gd name="connsiteX96" fmla="*/ 1291590 w 2373759"/>
                    <a:gd name="connsiteY96" fmla="*/ 342900 h 1354455"/>
                    <a:gd name="connsiteX97" fmla="*/ 1261110 w 2373759"/>
                    <a:gd name="connsiteY97" fmla="*/ 325755 h 1354455"/>
                    <a:gd name="connsiteX98" fmla="*/ 1240155 w 2373759"/>
                    <a:gd name="connsiteY98" fmla="*/ 320040 h 1354455"/>
                    <a:gd name="connsiteX99" fmla="*/ 1205865 w 2373759"/>
                    <a:gd name="connsiteY99" fmla="*/ 302895 h 1354455"/>
                    <a:gd name="connsiteX100" fmla="*/ 1186815 w 2373759"/>
                    <a:gd name="connsiteY100" fmla="*/ 297180 h 1354455"/>
                    <a:gd name="connsiteX101" fmla="*/ 1165860 w 2373759"/>
                    <a:gd name="connsiteY101" fmla="*/ 285750 h 1354455"/>
                    <a:gd name="connsiteX102" fmla="*/ 1099185 w 2373759"/>
                    <a:gd name="connsiteY102" fmla="*/ 259080 h 1354455"/>
                    <a:gd name="connsiteX103" fmla="*/ 1082040 w 2373759"/>
                    <a:gd name="connsiteY103" fmla="*/ 249555 h 1354455"/>
                    <a:gd name="connsiteX104" fmla="*/ 1066800 w 2373759"/>
                    <a:gd name="connsiteY104" fmla="*/ 240030 h 1354455"/>
                    <a:gd name="connsiteX105" fmla="*/ 1051560 w 2373759"/>
                    <a:gd name="connsiteY105" fmla="*/ 232410 h 1354455"/>
                    <a:gd name="connsiteX106" fmla="*/ 1030605 w 2373759"/>
                    <a:gd name="connsiteY106" fmla="*/ 217170 h 1354455"/>
                    <a:gd name="connsiteX107" fmla="*/ 956310 w 2373759"/>
                    <a:gd name="connsiteY107" fmla="*/ 179070 h 1354455"/>
                    <a:gd name="connsiteX108" fmla="*/ 946785 w 2373759"/>
                    <a:gd name="connsiteY108" fmla="*/ 177165 h 1354455"/>
                    <a:gd name="connsiteX109" fmla="*/ 840105 w 2373759"/>
                    <a:gd name="connsiteY109" fmla="*/ 116205 h 1354455"/>
                    <a:gd name="connsiteX110" fmla="*/ 790575 w 2373759"/>
                    <a:gd name="connsiteY110" fmla="*/ 89535 h 1354455"/>
                    <a:gd name="connsiteX111" fmla="*/ 782955 w 2373759"/>
                    <a:gd name="connsiteY111" fmla="*/ 83820 h 1354455"/>
                    <a:gd name="connsiteX112" fmla="*/ 760095 w 2373759"/>
                    <a:gd name="connsiteY112" fmla="*/ 70485 h 1354455"/>
                    <a:gd name="connsiteX113" fmla="*/ 748665 w 2373759"/>
                    <a:gd name="connsiteY113" fmla="*/ 64770 h 1354455"/>
                    <a:gd name="connsiteX114" fmla="*/ 742950 w 2373759"/>
                    <a:gd name="connsiteY114" fmla="*/ 62865 h 1354455"/>
                    <a:gd name="connsiteX115" fmla="*/ 727710 w 2373759"/>
                    <a:gd name="connsiteY115" fmla="*/ 53340 h 1354455"/>
                    <a:gd name="connsiteX116" fmla="*/ 716280 w 2373759"/>
                    <a:gd name="connsiteY116" fmla="*/ 47625 h 1354455"/>
                    <a:gd name="connsiteX117" fmla="*/ 693420 w 2373759"/>
                    <a:gd name="connsiteY117" fmla="*/ 36195 h 1354455"/>
                    <a:gd name="connsiteX118" fmla="*/ 676275 w 2373759"/>
                    <a:gd name="connsiteY118" fmla="*/ 24765 h 1354455"/>
                    <a:gd name="connsiteX119" fmla="*/ 662940 w 2373759"/>
                    <a:gd name="connsiteY119" fmla="*/ 19050 h 1354455"/>
                    <a:gd name="connsiteX120" fmla="*/ 647700 w 2373759"/>
                    <a:gd name="connsiteY120" fmla="*/ 13335 h 1354455"/>
                    <a:gd name="connsiteX121" fmla="*/ 636270 w 2373759"/>
                    <a:gd name="connsiteY121" fmla="*/ 7620 h 1354455"/>
                    <a:gd name="connsiteX122" fmla="*/ 628650 w 2373759"/>
                    <a:gd name="connsiteY122" fmla="*/ 1905 h 1354455"/>
                    <a:gd name="connsiteX123" fmla="*/ 619125 w 2373759"/>
                    <a:gd name="connsiteY123" fmla="*/ 0 h 1354455"/>
                    <a:gd name="connsiteX124" fmla="*/ 605790 w 2373759"/>
                    <a:gd name="connsiteY124" fmla="*/ 7620 h 1354455"/>
                    <a:gd name="connsiteX125" fmla="*/ 600075 w 2373759"/>
                    <a:gd name="connsiteY125" fmla="*/ 11430 h 1354455"/>
                    <a:gd name="connsiteX126" fmla="*/ 596265 w 2373759"/>
                    <a:gd name="connsiteY126" fmla="*/ 17145 h 1354455"/>
                    <a:gd name="connsiteX127" fmla="*/ 590550 w 2373759"/>
                    <a:gd name="connsiteY127" fmla="*/ 19050 h 1354455"/>
                    <a:gd name="connsiteX128" fmla="*/ 573405 w 2373759"/>
                    <a:gd name="connsiteY128" fmla="*/ 24765 h 1354455"/>
                    <a:gd name="connsiteX129" fmla="*/ 542925 w 2373759"/>
                    <a:gd name="connsiteY129" fmla="*/ 40005 h 1354455"/>
                    <a:gd name="connsiteX130" fmla="*/ 520065 w 2373759"/>
                    <a:gd name="connsiteY130" fmla="*/ 51435 h 1354455"/>
                    <a:gd name="connsiteX131" fmla="*/ 502920 w 2373759"/>
                    <a:gd name="connsiteY131" fmla="*/ 60960 h 1354455"/>
                    <a:gd name="connsiteX132" fmla="*/ 487680 w 2373759"/>
                    <a:gd name="connsiteY132" fmla="*/ 66675 h 1354455"/>
                    <a:gd name="connsiteX133" fmla="*/ 476250 w 2373759"/>
                    <a:gd name="connsiteY133" fmla="*/ 72390 h 1354455"/>
                    <a:gd name="connsiteX134" fmla="*/ 461010 w 2373759"/>
                    <a:gd name="connsiteY134" fmla="*/ 78105 h 1354455"/>
                    <a:gd name="connsiteX135" fmla="*/ 453390 w 2373759"/>
                    <a:gd name="connsiteY135" fmla="*/ 83820 h 1354455"/>
                    <a:gd name="connsiteX136" fmla="*/ 415290 w 2373759"/>
                    <a:gd name="connsiteY136" fmla="*/ 104775 h 1354455"/>
                    <a:gd name="connsiteX137" fmla="*/ 407670 w 2373759"/>
                    <a:gd name="connsiteY137" fmla="*/ 110490 h 1354455"/>
                    <a:gd name="connsiteX138" fmla="*/ 401955 w 2373759"/>
                    <a:gd name="connsiteY138" fmla="*/ 116205 h 1354455"/>
                    <a:gd name="connsiteX139" fmla="*/ 390525 w 2373759"/>
                    <a:gd name="connsiteY139" fmla="*/ 123825 h 1354455"/>
                    <a:gd name="connsiteX140" fmla="*/ 384810 w 2373759"/>
                    <a:gd name="connsiteY140" fmla="*/ 127635 h 1354455"/>
                    <a:gd name="connsiteX141" fmla="*/ 375285 w 2373759"/>
                    <a:gd name="connsiteY141" fmla="*/ 133350 h 1354455"/>
                    <a:gd name="connsiteX142" fmla="*/ 367665 w 2373759"/>
                    <a:gd name="connsiteY142" fmla="*/ 139065 h 1354455"/>
                    <a:gd name="connsiteX143" fmla="*/ 348615 w 2373759"/>
                    <a:gd name="connsiteY143" fmla="*/ 148590 h 1354455"/>
                    <a:gd name="connsiteX144" fmla="*/ 340995 w 2373759"/>
                    <a:gd name="connsiteY144" fmla="*/ 154305 h 1354455"/>
                    <a:gd name="connsiteX145" fmla="*/ 329565 w 2373759"/>
                    <a:gd name="connsiteY145" fmla="*/ 160020 h 1354455"/>
                    <a:gd name="connsiteX146" fmla="*/ 306705 w 2373759"/>
                    <a:gd name="connsiteY146" fmla="*/ 179070 h 1354455"/>
                    <a:gd name="connsiteX147" fmla="*/ 295275 w 2373759"/>
                    <a:gd name="connsiteY147" fmla="*/ 184785 h 1354455"/>
                    <a:gd name="connsiteX148" fmla="*/ 281940 w 2373759"/>
                    <a:gd name="connsiteY148" fmla="*/ 194310 h 1354455"/>
                    <a:gd name="connsiteX149" fmla="*/ 272415 w 2373759"/>
                    <a:gd name="connsiteY149" fmla="*/ 200025 h 1354455"/>
                    <a:gd name="connsiteX150" fmla="*/ 260985 w 2373759"/>
                    <a:gd name="connsiteY150" fmla="*/ 209550 h 1354455"/>
                    <a:gd name="connsiteX151" fmla="*/ 257175 w 2373759"/>
                    <a:gd name="connsiteY151" fmla="*/ 215265 h 1354455"/>
                    <a:gd name="connsiteX152" fmla="*/ 236220 w 2373759"/>
                    <a:gd name="connsiteY152" fmla="*/ 228600 h 1354455"/>
                    <a:gd name="connsiteX153" fmla="*/ 203835 w 2373759"/>
                    <a:gd name="connsiteY153" fmla="*/ 260985 h 1354455"/>
                    <a:gd name="connsiteX154" fmla="*/ 186690 w 2373759"/>
                    <a:gd name="connsiteY154" fmla="*/ 278130 h 1354455"/>
                    <a:gd name="connsiteX155" fmla="*/ 175260 w 2373759"/>
                    <a:gd name="connsiteY155" fmla="*/ 285750 h 1354455"/>
                    <a:gd name="connsiteX156" fmla="*/ 171450 w 2373759"/>
                    <a:gd name="connsiteY156" fmla="*/ 291465 h 1354455"/>
                    <a:gd name="connsiteX157" fmla="*/ 148590 w 2373759"/>
                    <a:gd name="connsiteY157" fmla="*/ 310515 h 1354455"/>
                    <a:gd name="connsiteX158" fmla="*/ 139065 w 2373759"/>
                    <a:gd name="connsiteY158" fmla="*/ 316230 h 1354455"/>
                    <a:gd name="connsiteX159" fmla="*/ 131445 w 2373759"/>
                    <a:gd name="connsiteY159" fmla="*/ 323850 h 1354455"/>
                    <a:gd name="connsiteX160" fmla="*/ 120015 w 2373759"/>
                    <a:gd name="connsiteY160" fmla="*/ 333375 h 1354455"/>
                    <a:gd name="connsiteX161" fmla="*/ 108585 w 2373759"/>
                    <a:gd name="connsiteY161" fmla="*/ 340995 h 1354455"/>
                    <a:gd name="connsiteX162" fmla="*/ 100965 w 2373759"/>
                    <a:gd name="connsiteY162" fmla="*/ 348615 h 1354455"/>
                    <a:gd name="connsiteX163" fmla="*/ 85725 w 2373759"/>
                    <a:gd name="connsiteY163" fmla="*/ 358140 h 1354455"/>
                    <a:gd name="connsiteX164" fmla="*/ 78105 w 2373759"/>
                    <a:gd name="connsiteY164" fmla="*/ 363855 h 1354455"/>
                    <a:gd name="connsiteX165" fmla="*/ 72390 w 2373759"/>
                    <a:gd name="connsiteY165" fmla="*/ 365760 h 1354455"/>
                    <a:gd name="connsiteX166" fmla="*/ 55245 w 2373759"/>
                    <a:gd name="connsiteY166" fmla="*/ 381000 h 1354455"/>
                    <a:gd name="connsiteX167" fmla="*/ 43815 w 2373759"/>
                    <a:gd name="connsiteY167" fmla="*/ 388620 h 1354455"/>
                    <a:gd name="connsiteX168" fmla="*/ 34290 w 2373759"/>
                    <a:gd name="connsiteY168" fmla="*/ 394335 h 1354455"/>
                    <a:gd name="connsiteX169" fmla="*/ 17145 w 2373759"/>
                    <a:gd name="connsiteY169" fmla="*/ 413385 h 1354455"/>
                    <a:gd name="connsiteX170" fmla="*/ 7620 w 2373759"/>
                    <a:gd name="connsiteY170" fmla="*/ 421005 h 1354455"/>
                    <a:gd name="connsiteX171" fmla="*/ 0 w 2373759"/>
                    <a:gd name="connsiteY171" fmla="*/ 432435 h 1354455"/>
                    <a:gd name="connsiteX172" fmla="*/ 3810 w 2373759"/>
                    <a:gd name="connsiteY172" fmla="*/ 440055 h 1354455"/>
                    <a:gd name="connsiteX173" fmla="*/ 19050 w 2373759"/>
                    <a:gd name="connsiteY173" fmla="*/ 449580 h 1354455"/>
                    <a:gd name="connsiteX174" fmla="*/ 38100 w 2373759"/>
                    <a:gd name="connsiteY174" fmla="*/ 455295 h 1354455"/>
                    <a:gd name="connsiteX175" fmla="*/ 60960 w 2373759"/>
                    <a:gd name="connsiteY175" fmla="*/ 464820 h 1354455"/>
                    <a:gd name="connsiteX176" fmla="*/ 68580 w 2373759"/>
                    <a:gd name="connsiteY176" fmla="*/ 470535 h 1354455"/>
                    <a:gd name="connsiteX177" fmla="*/ 80010 w 2373759"/>
                    <a:gd name="connsiteY177" fmla="*/ 474345 h 1354455"/>
                    <a:gd name="connsiteX178" fmla="*/ 95250 w 2373759"/>
                    <a:gd name="connsiteY178" fmla="*/ 483870 h 1354455"/>
                    <a:gd name="connsiteX179" fmla="*/ 104775 w 2373759"/>
                    <a:gd name="connsiteY179" fmla="*/ 491490 h 1354455"/>
                    <a:gd name="connsiteX180" fmla="*/ 114300 w 2373759"/>
                    <a:gd name="connsiteY180" fmla="*/ 497205 h 1354455"/>
                    <a:gd name="connsiteX181" fmla="*/ 131445 w 2373759"/>
                    <a:gd name="connsiteY181" fmla="*/ 506730 h 1354455"/>
                    <a:gd name="connsiteX182" fmla="*/ 152400 w 2373759"/>
                    <a:gd name="connsiteY182" fmla="*/ 525780 h 1354455"/>
                    <a:gd name="connsiteX183" fmla="*/ 171450 w 2373759"/>
                    <a:gd name="connsiteY183" fmla="*/ 541020 h 1354455"/>
                    <a:gd name="connsiteX184" fmla="*/ 196215 w 2373759"/>
                    <a:gd name="connsiteY184" fmla="*/ 552450 h 1354455"/>
                    <a:gd name="connsiteX185" fmla="*/ 222885 w 2373759"/>
                    <a:gd name="connsiteY185" fmla="*/ 569595 h 1354455"/>
                    <a:gd name="connsiteX186" fmla="*/ 238125 w 2373759"/>
                    <a:gd name="connsiteY186" fmla="*/ 579120 h 1354455"/>
                    <a:gd name="connsiteX187" fmla="*/ 253365 w 2373759"/>
                    <a:gd name="connsiteY187" fmla="*/ 584835 h 1354455"/>
                    <a:gd name="connsiteX188" fmla="*/ 287655 w 2373759"/>
                    <a:gd name="connsiteY188" fmla="*/ 605790 h 1354455"/>
                    <a:gd name="connsiteX189" fmla="*/ 306705 w 2373759"/>
                    <a:gd name="connsiteY189" fmla="*/ 611505 h 1354455"/>
                    <a:gd name="connsiteX190" fmla="*/ 314325 w 2373759"/>
                    <a:gd name="connsiteY190" fmla="*/ 613410 h 1354455"/>
                    <a:gd name="connsiteX191" fmla="*/ 337185 w 2373759"/>
                    <a:gd name="connsiteY191" fmla="*/ 622935 h 1354455"/>
                    <a:gd name="connsiteX192" fmla="*/ 350520 w 2373759"/>
                    <a:gd name="connsiteY192" fmla="*/ 628650 h 1354455"/>
                    <a:gd name="connsiteX193" fmla="*/ 363855 w 2373759"/>
                    <a:gd name="connsiteY193" fmla="*/ 636270 h 1354455"/>
                    <a:gd name="connsiteX194" fmla="*/ 405765 w 2373759"/>
                    <a:gd name="connsiteY194" fmla="*/ 651510 h 1354455"/>
                    <a:gd name="connsiteX195" fmla="*/ 426720 w 2373759"/>
                    <a:gd name="connsiteY195" fmla="*/ 661035 h 1354455"/>
                    <a:gd name="connsiteX196" fmla="*/ 441960 w 2373759"/>
                    <a:gd name="connsiteY196" fmla="*/ 664845 h 1354455"/>
                    <a:gd name="connsiteX197" fmla="*/ 476250 w 2373759"/>
                    <a:gd name="connsiteY197" fmla="*/ 676275 h 1354455"/>
                    <a:gd name="connsiteX198" fmla="*/ 491490 w 2373759"/>
                    <a:gd name="connsiteY198" fmla="*/ 681990 h 1354455"/>
                    <a:gd name="connsiteX199" fmla="*/ 512445 w 2373759"/>
                    <a:gd name="connsiteY199" fmla="*/ 691515 h 1354455"/>
                    <a:gd name="connsiteX200" fmla="*/ 529590 w 2373759"/>
                    <a:gd name="connsiteY200" fmla="*/ 697230 h 1354455"/>
                    <a:gd name="connsiteX201" fmla="*/ 548640 w 2373759"/>
                    <a:gd name="connsiteY201" fmla="*/ 702945 h 1354455"/>
                    <a:gd name="connsiteX202" fmla="*/ 582930 w 2373759"/>
                    <a:gd name="connsiteY202" fmla="*/ 718185 h 1354455"/>
                    <a:gd name="connsiteX203" fmla="*/ 594360 w 2373759"/>
                    <a:gd name="connsiteY203" fmla="*/ 723900 h 1354455"/>
                    <a:gd name="connsiteX204" fmla="*/ 615315 w 2373759"/>
                    <a:gd name="connsiteY204" fmla="*/ 729615 h 1354455"/>
                    <a:gd name="connsiteX205" fmla="*/ 649605 w 2373759"/>
                    <a:gd name="connsiteY205" fmla="*/ 744855 h 1354455"/>
                    <a:gd name="connsiteX206" fmla="*/ 674370 w 2373759"/>
                    <a:gd name="connsiteY206" fmla="*/ 754380 h 1354455"/>
                    <a:gd name="connsiteX207" fmla="*/ 704850 w 2373759"/>
                    <a:gd name="connsiteY207" fmla="*/ 765810 h 1354455"/>
                    <a:gd name="connsiteX208" fmla="*/ 720090 w 2373759"/>
                    <a:gd name="connsiteY208" fmla="*/ 771525 h 1354455"/>
                    <a:gd name="connsiteX209" fmla="*/ 733425 w 2373759"/>
                    <a:gd name="connsiteY209" fmla="*/ 777240 h 1354455"/>
                    <a:gd name="connsiteX210" fmla="*/ 754380 w 2373759"/>
                    <a:gd name="connsiteY210" fmla="*/ 784860 h 1354455"/>
                    <a:gd name="connsiteX211" fmla="*/ 777240 w 2373759"/>
                    <a:gd name="connsiteY211" fmla="*/ 794385 h 1354455"/>
                    <a:gd name="connsiteX212" fmla="*/ 807720 w 2373759"/>
                    <a:gd name="connsiteY212" fmla="*/ 805815 h 1354455"/>
                    <a:gd name="connsiteX213" fmla="*/ 843915 w 2373759"/>
                    <a:gd name="connsiteY213" fmla="*/ 821055 h 1354455"/>
                    <a:gd name="connsiteX214" fmla="*/ 870585 w 2373759"/>
                    <a:gd name="connsiteY214" fmla="*/ 830580 h 1354455"/>
                    <a:gd name="connsiteX215" fmla="*/ 902970 w 2373759"/>
                    <a:gd name="connsiteY215" fmla="*/ 845820 h 1354455"/>
                    <a:gd name="connsiteX216" fmla="*/ 941070 w 2373759"/>
                    <a:gd name="connsiteY216" fmla="*/ 864870 h 1354455"/>
                    <a:gd name="connsiteX217" fmla="*/ 952500 w 2373759"/>
                    <a:gd name="connsiteY217" fmla="*/ 866775 h 1354455"/>
                    <a:gd name="connsiteX218" fmla="*/ 963930 w 2373759"/>
                    <a:gd name="connsiteY218" fmla="*/ 876300 h 1354455"/>
                    <a:gd name="connsiteX219" fmla="*/ 990600 w 2373759"/>
                    <a:gd name="connsiteY219" fmla="*/ 887730 h 1354455"/>
                    <a:gd name="connsiteX220" fmla="*/ 1005840 w 2373759"/>
                    <a:gd name="connsiteY220" fmla="*/ 895350 h 1354455"/>
                    <a:gd name="connsiteX221" fmla="*/ 1049655 w 2373759"/>
                    <a:gd name="connsiteY221" fmla="*/ 922020 h 1354455"/>
                    <a:gd name="connsiteX222" fmla="*/ 1070610 w 2373759"/>
                    <a:gd name="connsiteY222" fmla="*/ 931545 h 1354455"/>
                    <a:gd name="connsiteX223" fmla="*/ 1093470 w 2373759"/>
                    <a:gd name="connsiteY223" fmla="*/ 944880 h 1354455"/>
                    <a:gd name="connsiteX224" fmla="*/ 1108710 w 2373759"/>
                    <a:gd name="connsiteY224" fmla="*/ 950595 h 1354455"/>
                    <a:gd name="connsiteX225" fmla="*/ 1146810 w 2373759"/>
                    <a:gd name="connsiteY225" fmla="*/ 975360 h 1354455"/>
                    <a:gd name="connsiteX226" fmla="*/ 1175385 w 2373759"/>
                    <a:gd name="connsiteY226" fmla="*/ 988695 h 1354455"/>
                    <a:gd name="connsiteX227" fmla="*/ 1198245 w 2373759"/>
                    <a:gd name="connsiteY227" fmla="*/ 1005840 h 1354455"/>
                    <a:gd name="connsiteX228" fmla="*/ 1236345 w 2373759"/>
                    <a:gd name="connsiteY228" fmla="*/ 1026795 h 1354455"/>
                    <a:gd name="connsiteX229" fmla="*/ 1251585 w 2373759"/>
                    <a:gd name="connsiteY229" fmla="*/ 1036320 h 1354455"/>
                    <a:gd name="connsiteX230" fmla="*/ 1278255 w 2373759"/>
                    <a:gd name="connsiteY230" fmla="*/ 1049655 h 1354455"/>
                    <a:gd name="connsiteX231" fmla="*/ 1312545 w 2373759"/>
                    <a:gd name="connsiteY231" fmla="*/ 1068705 h 1354455"/>
                    <a:gd name="connsiteX232" fmla="*/ 1344930 w 2373759"/>
                    <a:gd name="connsiteY232" fmla="*/ 1082040 h 1354455"/>
                    <a:gd name="connsiteX233" fmla="*/ 1362075 w 2373759"/>
                    <a:gd name="connsiteY233" fmla="*/ 1091565 h 1354455"/>
                    <a:gd name="connsiteX234" fmla="*/ 1381125 w 2373759"/>
                    <a:gd name="connsiteY234" fmla="*/ 1097280 h 1354455"/>
                    <a:gd name="connsiteX235" fmla="*/ 1428750 w 2373759"/>
                    <a:gd name="connsiteY235" fmla="*/ 1116330 h 1354455"/>
                    <a:gd name="connsiteX236" fmla="*/ 1449705 w 2373759"/>
                    <a:gd name="connsiteY236" fmla="*/ 1125855 h 1354455"/>
                    <a:gd name="connsiteX237" fmla="*/ 1476375 w 2373759"/>
                    <a:gd name="connsiteY237" fmla="*/ 1135380 h 1354455"/>
                    <a:gd name="connsiteX238" fmla="*/ 1506855 w 2373759"/>
                    <a:gd name="connsiteY238" fmla="*/ 1154430 h 1354455"/>
                    <a:gd name="connsiteX239" fmla="*/ 1524000 w 2373759"/>
                    <a:gd name="connsiteY239" fmla="*/ 1163955 h 1354455"/>
                    <a:gd name="connsiteX240" fmla="*/ 1558290 w 2373759"/>
                    <a:gd name="connsiteY240" fmla="*/ 1181100 h 1354455"/>
                    <a:gd name="connsiteX241" fmla="*/ 1571625 w 2373759"/>
                    <a:gd name="connsiteY241" fmla="*/ 1188720 h 1354455"/>
                    <a:gd name="connsiteX242" fmla="*/ 1602105 w 2373759"/>
                    <a:gd name="connsiteY242" fmla="*/ 1203960 h 1354455"/>
                    <a:gd name="connsiteX243" fmla="*/ 1632585 w 2373759"/>
                    <a:gd name="connsiteY243" fmla="*/ 1223010 h 1354455"/>
                    <a:gd name="connsiteX244" fmla="*/ 1653540 w 2373759"/>
                    <a:gd name="connsiteY244" fmla="*/ 1234440 h 1354455"/>
                    <a:gd name="connsiteX245" fmla="*/ 1663065 w 2373759"/>
                    <a:gd name="connsiteY245" fmla="*/ 1243965 h 1354455"/>
                    <a:gd name="connsiteX246" fmla="*/ 1674495 w 2373759"/>
                    <a:gd name="connsiteY246" fmla="*/ 1251585 h 1354455"/>
                    <a:gd name="connsiteX247" fmla="*/ 1693545 w 2373759"/>
                    <a:gd name="connsiteY247" fmla="*/ 1268730 h 1354455"/>
                    <a:gd name="connsiteX248" fmla="*/ 1750695 w 2373759"/>
                    <a:gd name="connsiteY248" fmla="*/ 1306830 h 1354455"/>
                    <a:gd name="connsiteX249" fmla="*/ 1760220 w 2373759"/>
                    <a:gd name="connsiteY249" fmla="*/ 1316355 h 1354455"/>
                    <a:gd name="connsiteX250" fmla="*/ 1777365 w 2373759"/>
                    <a:gd name="connsiteY250" fmla="*/ 1335405 h 1354455"/>
                    <a:gd name="connsiteX251" fmla="*/ 1769745 w 2373759"/>
                    <a:gd name="connsiteY251" fmla="*/ 1354455 h 1354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</a:cxnLst>
                  <a:rect l="l" t="t" r="r" b="b"/>
                  <a:pathLst>
                    <a:path w="2373759" h="1354455">
                      <a:moveTo>
                        <a:pt x="1769745" y="1354455"/>
                      </a:moveTo>
                      <a:cubicBezTo>
                        <a:pt x="1776095" y="1350645"/>
                        <a:pt x="1784249" y="1348870"/>
                        <a:pt x="1788795" y="1343025"/>
                      </a:cubicBezTo>
                      <a:cubicBezTo>
                        <a:pt x="1791111" y="1340048"/>
                        <a:pt x="1809929" y="1314390"/>
                        <a:pt x="1815465" y="1312545"/>
                      </a:cubicBezTo>
                      <a:lnTo>
                        <a:pt x="1821180" y="1310640"/>
                      </a:lnTo>
                      <a:cubicBezTo>
                        <a:pt x="1826343" y="1305477"/>
                        <a:pt x="1831785" y="1299137"/>
                        <a:pt x="1838325" y="1295400"/>
                      </a:cubicBezTo>
                      <a:cubicBezTo>
                        <a:pt x="1840068" y="1294404"/>
                        <a:pt x="1842135" y="1294130"/>
                        <a:pt x="1844040" y="1293495"/>
                      </a:cubicBezTo>
                      <a:cubicBezTo>
                        <a:pt x="1854004" y="1286022"/>
                        <a:pt x="1851064" y="1287289"/>
                        <a:pt x="1864995" y="1282065"/>
                      </a:cubicBezTo>
                      <a:cubicBezTo>
                        <a:pt x="1875804" y="1278012"/>
                        <a:pt x="1880361" y="1278785"/>
                        <a:pt x="1887855" y="1272540"/>
                      </a:cubicBezTo>
                      <a:cubicBezTo>
                        <a:pt x="1889925" y="1270815"/>
                        <a:pt x="1891117" y="1267940"/>
                        <a:pt x="1893570" y="1266825"/>
                      </a:cubicBezTo>
                      <a:cubicBezTo>
                        <a:pt x="1898337" y="1264658"/>
                        <a:pt x="1908810" y="1263015"/>
                        <a:pt x="1908810" y="1263015"/>
                      </a:cubicBezTo>
                      <a:cubicBezTo>
                        <a:pt x="1910536" y="1261721"/>
                        <a:pt x="1919359" y="1254883"/>
                        <a:pt x="1922145" y="1253490"/>
                      </a:cubicBezTo>
                      <a:cubicBezTo>
                        <a:pt x="1923941" y="1252592"/>
                        <a:pt x="1925996" y="1252331"/>
                        <a:pt x="1927860" y="1251585"/>
                      </a:cubicBezTo>
                      <a:cubicBezTo>
                        <a:pt x="1932350" y="1249789"/>
                        <a:pt x="1936750" y="1247775"/>
                        <a:pt x="1941195" y="1245870"/>
                      </a:cubicBezTo>
                      <a:cubicBezTo>
                        <a:pt x="1943735" y="1243330"/>
                        <a:pt x="1945872" y="1240310"/>
                        <a:pt x="1948815" y="1238250"/>
                      </a:cubicBezTo>
                      <a:cubicBezTo>
                        <a:pt x="1952305" y="1235807"/>
                        <a:pt x="1956505" y="1234575"/>
                        <a:pt x="1960245" y="1232535"/>
                      </a:cubicBezTo>
                      <a:cubicBezTo>
                        <a:pt x="1963496" y="1230762"/>
                        <a:pt x="1966458" y="1228476"/>
                        <a:pt x="1969770" y="1226820"/>
                      </a:cubicBezTo>
                      <a:cubicBezTo>
                        <a:pt x="1971566" y="1225922"/>
                        <a:pt x="1973730" y="1225890"/>
                        <a:pt x="1975485" y="1224915"/>
                      </a:cubicBezTo>
                      <a:cubicBezTo>
                        <a:pt x="1979488" y="1222691"/>
                        <a:pt x="1983174" y="1219936"/>
                        <a:pt x="1986915" y="1217295"/>
                      </a:cubicBezTo>
                      <a:cubicBezTo>
                        <a:pt x="1993971" y="1212314"/>
                        <a:pt x="2000145" y="1205918"/>
                        <a:pt x="2007870" y="1202055"/>
                      </a:cubicBezTo>
                      <a:cubicBezTo>
                        <a:pt x="2019580" y="1196200"/>
                        <a:pt x="2018283" y="1197214"/>
                        <a:pt x="2028825" y="1190625"/>
                      </a:cubicBezTo>
                      <a:cubicBezTo>
                        <a:pt x="2035732" y="1186308"/>
                        <a:pt x="2042480" y="1181551"/>
                        <a:pt x="2047875" y="1175385"/>
                      </a:cubicBezTo>
                      <a:cubicBezTo>
                        <a:pt x="2050552" y="1172325"/>
                        <a:pt x="2052207" y="1168251"/>
                        <a:pt x="2055495" y="1165860"/>
                      </a:cubicBezTo>
                      <a:cubicBezTo>
                        <a:pt x="2059406" y="1163016"/>
                        <a:pt x="2064385" y="1162050"/>
                        <a:pt x="2068830" y="1160145"/>
                      </a:cubicBezTo>
                      <a:cubicBezTo>
                        <a:pt x="2080654" y="1148321"/>
                        <a:pt x="2067723" y="1160047"/>
                        <a:pt x="2089785" y="1146810"/>
                      </a:cubicBezTo>
                      <a:cubicBezTo>
                        <a:pt x="2094469" y="1144000"/>
                        <a:pt x="2098892" y="1140744"/>
                        <a:pt x="2103120" y="1137285"/>
                      </a:cubicBezTo>
                      <a:cubicBezTo>
                        <a:pt x="2105900" y="1135010"/>
                        <a:pt x="2107709" y="1131594"/>
                        <a:pt x="2110740" y="1129665"/>
                      </a:cubicBezTo>
                      <a:cubicBezTo>
                        <a:pt x="2114820" y="1127069"/>
                        <a:pt x="2119860" y="1126321"/>
                        <a:pt x="2124075" y="1123950"/>
                      </a:cubicBezTo>
                      <a:cubicBezTo>
                        <a:pt x="2130061" y="1120583"/>
                        <a:pt x="2135256" y="1115928"/>
                        <a:pt x="2141220" y="1112520"/>
                      </a:cubicBezTo>
                      <a:cubicBezTo>
                        <a:pt x="2145665" y="1109980"/>
                        <a:pt x="2150165" y="1107534"/>
                        <a:pt x="2154555" y="1104900"/>
                      </a:cubicBezTo>
                      <a:cubicBezTo>
                        <a:pt x="2175122" y="1092560"/>
                        <a:pt x="2140038" y="1112966"/>
                        <a:pt x="2167890" y="1093470"/>
                      </a:cubicBezTo>
                      <a:cubicBezTo>
                        <a:pt x="2171380" y="1091027"/>
                        <a:pt x="2175667" y="1089947"/>
                        <a:pt x="2179320" y="1087755"/>
                      </a:cubicBezTo>
                      <a:cubicBezTo>
                        <a:pt x="2193736" y="1079105"/>
                        <a:pt x="2180646" y="1084138"/>
                        <a:pt x="2192655" y="1080135"/>
                      </a:cubicBezTo>
                      <a:cubicBezTo>
                        <a:pt x="2210369" y="1057993"/>
                        <a:pt x="2189861" y="1079442"/>
                        <a:pt x="2209800" y="1068705"/>
                      </a:cubicBezTo>
                      <a:cubicBezTo>
                        <a:pt x="2215391" y="1065694"/>
                        <a:pt x="2219595" y="1060542"/>
                        <a:pt x="2225040" y="1057275"/>
                      </a:cubicBezTo>
                      <a:cubicBezTo>
                        <a:pt x="2228215" y="1055370"/>
                        <a:pt x="2231603" y="1053782"/>
                        <a:pt x="2234565" y="1051560"/>
                      </a:cubicBezTo>
                      <a:cubicBezTo>
                        <a:pt x="2243781" y="1044648"/>
                        <a:pt x="2237232" y="1044995"/>
                        <a:pt x="2249805" y="1038225"/>
                      </a:cubicBezTo>
                      <a:cubicBezTo>
                        <a:pt x="2254582" y="1035653"/>
                        <a:pt x="2260008" y="1034525"/>
                        <a:pt x="2265045" y="1032510"/>
                      </a:cubicBezTo>
                      <a:cubicBezTo>
                        <a:pt x="2269535" y="1030714"/>
                        <a:pt x="2274134" y="1029111"/>
                        <a:pt x="2278380" y="1026795"/>
                      </a:cubicBezTo>
                      <a:cubicBezTo>
                        <a:pt x="2281167" y="1025275"/>
                        <a:pt x="2283225" y="1022622"/>
                        <a:pt x="2286000" y="1021080"/>
                      </a:cubicBezTo>
                      <a:cubicBezTo>
                        <a:pt x="2288989" y="1019419"/>
                        <a:pt x="2292613" y="1019062"/>
                        <a:pt x="2295525" y="1017270"/>
                      </a:cubicBezTo>
                      <a:cubicBezTo>
                        <a:pt x="2300933" y="1013942"/>
                        <a:pt x="2305380" y="1009205"/>
                        <a:pt x="2310765" y="1005840"/>
                      </a:cubicBezTo>
                      <a:cubicBezTo>
                        <a:pt x="2315845" y="1002665"/>
                        <a:pt x="2321403" y="1000150"/>
                        <a:pt x="2326005" y="996315"/>
                      </a:cubicBezTo>
                      <a:cubicBezTo>
                        <a:pt x="2344942" y="980534"/>
                        <a:pt x="2329702" y="992242"/>
                        <a:pt x="2346960" y="981075"/>
                      </a:cubicBezTo>
                      <a:cubicBezTo>
                        <a:pt x="2354649" y="976100"/>
                        <a:pt x="2369820" y="965835"/>
                        <a:pt x="2369820" y="965835"/>
                      </a:cubicBezTo>
                      <a:cubicBezTo>
                        <a:pt x="2371090" y="962660"/>
                        <a:pt x="2373368" y="959720"/>
                        <a:pt x="2373630" y="956310"/>
                      </a:cubicBezTo>
                      <a:cubicBezTo>
                        <a:pt x="2374023" y="951206"/>
                        <a:pt x="2373563" y="945848"/>
                        <a:pt x="2371725" y="941070"/>
                      </a:cubicBezTo>
                      <a:cubicBezTo>
                        <a:pt x="2368858" y="933616"/>
                        <a:pt x="2361157" y="929119"/>
                        <a:pt x="2354580" y="925830"/>
                      </a:cubicBezTo>
                      <a:cubicBezTo>
                        <a:pt x="2352784" y="924932"/>
                        <a:pt x="2350729" y="924671"/>
                        <a:pt x="2348865" y="923925"/>
                      </a:cubicBezTo>
                      <a:cubicBezTo>
                        <a:pt x="2320862" y="912724"/>
                        <a:pt x="2334945" y="916188"/>
                        <a:pt x="2316480" y="912495"/>
                      </a:cubicBezTo>
                      <a:cubicBezTo>
                        <a:pt x="2307432" y="903447"/>
                        <a:pt x="2309990" y="904959"/>
                        <a:pt x="2293620" y="897255"/>
                      </a:cubicBezTo>
                      <a:cubicBezTo>
                        <a:pt x="2288711" y="894945"/>
                        <a:pt x="2283319" y="893785"/>
                        <a:pt x="2278380" y="891540"/>
                      </a:cubicBezTo>
                      <a:cubicBezTo>
                        <a:pt x="2276296" y="890593"/>
                        <a:pt x="2274740" y="888698"/>
                        <a:pt x="2272665" y="887730"/>
                      </a:cubicBezTo>
                      <a:cubicBezTo>
                        <a:pt x="2265184" y="884239"/>
                        <a:pt x="2257470" y="881271"/>
                        <a:pt x="2249805" y="878205"/>
                      </a:cubicBezTo>
                      <a:cubicBezTo>
                        <a:pt x="2241593" y="874920"/>
                        <a:pt x="2232399" y="873586"/>
                        <a:pt x="2225040" y="868680"/>
                      </a:cubicBezTo>
                      <a:cubicBezTo>
                        <a:pt x="2219325" y="864870"/>
                        <a:pt x="2213859" y="860658"/>
                        <a:pt x="2207895" y="857250"/>
                      </a:cubicBezTo>
                      <a:cubicBezTo>
                        <a:pt x="2190121" y="847093"/>
                        <a:pt x="2200535" y="863225"/>
                        <a:pt x="2175510" y="838200"/>
                      </a:cubicBezTo>
                      <a:cubicBezTo>
                        <a:pt x="2161329" y="824019"/>
                        <a:pt x="2179282" y="841433"/>
                        <a:pt x="2162175" y="826770"/>
                      </a:cubicBezTo>
                      <a:cubicBezTo>
                        <a:pt x="2149212" y="815659"/>
                        <a:pt x="2165133" y="826259"/>
                        <a:pt x="2146935" y="815340"/>
                      </a:cubicBezTo>
                      <a:cubicBezTo>
                        <a:pt x="2145665" y="813435"/>
                        <a:pt x="2144591" y="811384"/>
                        <a:pt x="2143125" y="809625"/>
                      </a:cubicBezTo>
                      <a:cubicBezTo>
                        <a:pt x="2131893" y="796147"/>
                        <a:pt x="2123126" y="799076"/>
                        <a:pt x="2103120" y="786765"/>
                      </a:cubicBezTo>
                      <a:cubicBezTo>
                        <a:pt x="2094865" y="781685"/>
                        <a:pt x="2086109" y="777341"/>
                        <a:pt x="2078355" y="771525"/>
                      </a:cubicBezTo>
                      <a:cubicBezTo>
                        <a:pt x="2075815" y="769620"/>
                        <a:pt x="2073377" y="767571"/>
                        <a:pt x="2070735" y="765810"/>
                      </a:cubicBezTo>
                      <a:cubicBezTo>
                        <a:pt x="2051514" y="752996"/>
                        <a:pt x="2071474" y="767397"/>
                        <a:pt x="2049780" y="754380"/>
                      </a:cubicBezTo>
                      <a:cubicBezTo>
                        <a:pt x="2047057" y="752746"/>
                        <a:pt x="2044802" y="750426"/>
                        <a:pt x="2042160" y="748665"/>
                      </a:cubicBezTo>
                      <a:cubicBezTo>
                        <a:pt x="2039079" y="746611"/>
                        <a:pt x="2035716" y="745004"/>
                        <a:pt x="2032635" y="742950"/>
                      </a:cubicBezTo>
                      <a:cubicBezTo>
                        <a:pt x="2022754" y="736362"/>
                        <a:pt x="2022932" y="733782"/>
                        <a:pt x="2009775" y="727710"/>
                      </a:cubicBezTo>
                      <a:cubicBezTo>
                        <a:pt x="2006835" y="726353"/>
                        <a:pt x="2003425" y="726440"/>
                        <a:pt x="2000250" y="725805"/>
                      </a:cubicBezTo>
                      <a:cubicBezTo>
                        <a:pt x="1994535" y="721995"/>
                        <a:pt x="1988600" y="718496"/>
                        <a:pt x="1983105" y="714375"/>
                      </a:cubicBezTo>
                      <a:cubicBezTo>
                        <a:pt x="1980950" y="712759"/>
                        <a:pt x="1979632" y="710154"/>
                        <a:pt x="1977390" y="708660"/>
                      </a:cubicBezTo>
                      <a:cubicBezTo>
                        <a:pt x="1973846" y="706297"/>
                        <a:pt x="1969613" y="705137"/>
                        <a:pt x="1965960" y="702945"/>
                      </a:cubicBezTo>
                      <a:cubicBezTo>
                        <a:pt x="1942956" y="689143"/>
                        <a:pt x="1956881" y="693532"/>
                        <a:pt x="1941195" y="689610"/>
                      </a:cubicBezTo>
                      <a:cubicBezTo>
                        <a:pt x="1932305" y="684530"/>
                        <a:pt x="1924239" y="677608"/>
                        <a:pt x="1914525" y="674370"/>
                      </a:cubicBezTo>
                      <a:cubicBezTo>
                        <a:pt x="1910715" y="673100"/>
                        <a:pt x="1906639" y="672450"/>
                        <a:pt x="1903095" y="670560"/>
                      </a:cubicBezTo>
                      <a:cubicBezTo>
                        <a:pt x="1897034" y="667328"/>
                        <a:pt x="1892093" y="662202"/>
                        <a:pt x="1885950" y="659130"/>
                      </a:cubicBezTo>
                      <a:cubicBezTo>
                        <a:pt x="1878039" y="655175"/>
                        <a:pt x="1869096" y="653560"/>
                        <a:pt x="1861185" y="649605"/>
                      </a:cubicBezTo>
                      <a:cubicBezTo>
                        <a:pt x="1846180" y="642102"/>
                        <a:pt x="1832015" y="633024"/>
                        <a:pt x="1817370" y="624840"/>
                      </a:cubicBezTo>
                      <a:cubicBezTo>
                        <a:pt x="1810424" y="620959"/>
                        <a:pt x="1803469" y="617090"/>
                        <a:pt x="1796415" y="613410"/>
                      </a:cubicBezTo>
                      <a:cubicBezTo>
                        <a:pt x="1788862" y="609469"/>
                        <a:pt x="1781637" y="604674"/>
                        <a:pt x="1773555" y="601980"/>
                      </a:cubicBezTo>
                      <a:cubicBezTo>
                        <a:pt x="1745787" y="592724"/>
                        <a:pt x="1766380" y="600486"/>
                        <a:pt x="1737360" y="586740"/>
                      </a:cubicBezTo>
                      <a:cubicBezTo>
                        <a:pt x="1731708" y="584063"/>
                        <a:pt x="1725809" y="581917"/>
                        <a:pt x="1720215" y="579120"/>
                      </a:cubicBezTo>
                      <a:cubicBezTo>
                        <a:pt x="1710560" y="574292"/>
                        <a:pt x="1701386" y="568521"/>
                        <a:pt x="1691640" y="563880"/>
                      </a:cubicBezTo>
                      <a:cubicBezTo>
                        <a:pt x="1688014" y="562153"/>
                        <a:pt x="1683939" y="561562"/>
                        <a:pt x="1680210" y="560070"/>
                      </a:cubicBezTo>
                      <a:cubicBezTo>
                        <a:pt x="1674403" y="557747"/>
                        <a:pt x="1668717" y="555127"/>
                        <a:pt x="1663065" y="552450"/>
                      </a:cubicBezTo>
                      <a:cubicBezTo>
                        <a:pt x="1608373" y="526543"/>
                        <a:pt x="1682934" y="561523"/>
                        <a:pt x="1623060" y="529590"/>
                      </a:cubicBezTo>
                      <a:cubicBezTo>
                        <a:pt x="1620750" y="528358"/>
                        <a:pt x="1617820" y="528776"/>
                        <a:pt x="1615440" y="527685"/>
                      </a:cubicBezTo>
                      <a:cubicBezTo>
                        <a:pt x="1602532" y="521769"/>
                        <a:pt x="1589154" y="516511"/>
                        <a:pt x="1577340" y="508635"/>
                      </a:cubicBezTo>
                      <a:cubicBezTo>
                        <a:pt x="1555183" y="493863"/>
                        <a:pt x="1566711" y="499377"/>
                        <a:pt x="1543050" y="491490"/>
                      </a:cubicBezTo>
                      <a:cubicBezTo>
                        <a:pt x="1536065" y="486410"/>
                        <a:pt x="1529570" y="480577"/>
                        <a:pt x="1522095" y="476250"/>
                      </a:cubicBezTo>
                      <a:cubicBezTo>
                        <a:pt x="1490207" y="457789"/>
                        <a:pt x="1523568" y="484217"/>
                        <a:pt x="1491615" y="462915"/>
                      </a:cubicBezTo>
                      <a:cubicBezTo>
                        <a:pt x="1484849" y="458404"/>
                        <a:pt x="1479440" y="452017"/>
                        <a:pt x="1472565" y="447675"/>
                      </a:cubicBezTo>
                      <a:cubicBezTo>
                        <a:pt x="1467277" y="444335"/>
                        <a:pt x="1460877" y="443111"/>
                        <a:pt x="1455420" y="440055"/>
                      </a:cubicBezTo>
                      <a:cubicBezTo>
                        <a:pt x="1444966" y="434201"/>
                        <a:pt x="1435656" y="426363"/>
                        <a:pt x="1424940" y="421005"/>
                      </a:cubicBezTo>
                      <a:cubicBezTo>
                        <a:pt x="1419860" y="418465"/>
                        <a:pt x="1414570" y="416307"/>
                        <a:pt x="1409700" y="413385"/>
                      </a:cubicBezTo>
                      <a:cubicBezTo>
                        <a:pt x="1405016" y="410575"/>
                        <a:pt x="1401034" y="406695"/>
                        <a:pt x="1396365" y="403860"/>
                      </a:cubicBezTo>
                      <a:cubicBezTo>
                        <a:pt x="1383237" y="395889"/>
                        <a:pt x="1369139" y="389519"/>
                        <a:pt x="1356360" y="381000"/>
                      </a:cubicBezTo>
                      <a:cubicBezTo>
                        <a:pt x="1328986" y="362751"/>
                        <a:pt x="1342075" y="368976"/>
                        <a:pt x="1318260" y="360045"/>
                      </a:cubicBezTo>
                      <a:cubicBezTo>
                        <a:pt x="1294960" y="340073"/>
                        <a:pt x="1315505" y="355377"/>
                        <a:pt x="1291590" y="342900"/>
                      </a:cubicBezTo>
                      <a:cubicBezTo>
                        <a:pt x="1281255" y="337508"/>
                        <a:pt x="1272356" y="328822"/>
                        <a:pt x="1261110" y="325755"/>
                      </a:cubicBezTo>
                      <a:cubicBezTo>
                        <a:pt x="1254125" y="323850"/>
                        <a:pt x="1246845" y="322808"/>
                        <a:pt x="1240155" y="320040"/>
                      </a:cubicBezTo>
                      <a:cubicBezTo>
                        <a:pt x="1228347" y="315154"/>
                        <a:pt x="1217611" y="307929"/>
                        <a:pt x="1205865" y="302895"/>
                      </a:cubicBezTo>
                      <a:cubicBezTo>
                        <a:pt x="1199771" y="300283"/>
                        <a:pt x="1192909" y="299792"/>
                        <a:pt x="1186815" y="297180"/>
                      </a:cubicBezTo>
                      <a:cubicBezTo>
                        <a:pt x="1179502" y="294046"/>
                        <a:pt x="1173157" y="288922"/>
                        <a:pt x="1165860" y="285750"/>
                      </a:cubicBezTo>
                      <a:cubicBezTo>
                        <a:pt x="1143908" y="276206"/>
                        <a:pt x="1120110" y="270705"/>
                        <a:pt x="1099185" y="259080"/>
                      </a:cubicBezTo>
                      <a:cubicBezTo>
                        <a:pt x="1093470" y="255905"/>
                        <a:pt x="1087675" y="252870"/>
                        <a:pt x="1082040" y="249555"/>
                      </a:cubicBezTo>
                      <a:cubicBezTo>
                        <a:pt x="1076877" y="246518"/>
                        <a:pt x="1072021" y="242967"/>
                        <a:pt x="1066800" y="240030"/>
                      </a:cubicBezTo>
                      <a:cubicBezTo>
                        <a:pt x="1061850" y="237246"/>
                        <a:pt x="1056362" y="235443"/>
                        <a:pt x="1051560" y="232410"/>
                      </a:cubicBezTo>
                      <a:cubicBezTo>
                        <a:pt x="1044258" y="227798"/>
                        <a:pt x="1037975" y="221674"/>
                        <a:pt x="1030605" y="217170"/>
                      </a:cubicBezTo>
                      <a:cubicBezTo>
                        <a:pt x="1006580" y="202488"/>
                        <a:pt x="982672" y="188782"/>
                        <a:pt x="956310" y="179070"/>
                      </a:cubicBezTo>
                      <a:cubicBezTo>
                        <a:pt x="953272" y="177951"/>
                        <a:pt x="949960" y="177800"/>
                        <a:pt x="946785" y="177165"/>
                      </a:cubicBezTo>
                      <a:cubicBezTo>
                        <a:pt x="836901" y="120188"/>
                        <a:pt x="955761" y="183496"/>
                        <a:pt x="840105" y="116205"/>
                      </a:cubicBezTo>
                      <a:cubicBezTo>
                        <a:pt x="823897" y="106775"/>
                        <a:pt x="806889" y="98780"/>
                        <a:pt x="790575" y="89535"/>
                      </a:cubicBezTo>
                      <a:cubicBezTo>
                        <a:pt x="787813" y="87970"/>
                        <a:pt x="785647" y="85503"/>
                        <a:pt x="782955" y="83820"/>
                      </a:cubicBezTo>
                      <a:cubicBezTo>
                        <a:pt x="775474" y="79145"/>
                        <a:pt x="767807" y="74769"/>
                        <a:pt x="760095" y="70485"/>
                      </a:cubicBezTo>
                      <a:cubicBezTo>
                        <a:pt x="756371" y="68416"/>
                        <a:pt x="752558" y="66500"/>
                        <a:pt x="748665" y="64770"/>
                      </a:cubicBezTo>
                      <a:cubicBezTo>
                        <a:pt x="746830" y="63954"/>
                        <a:pt x="744713" y="63827"/>
                        <a:pt x="742950" y="62865"/>
                      </a:cubicBezTo>
                      <a:cubicBezTo>
                        <a:pt x="737691" y="59996"/>
                        <a:pt x="732911" y="56312"/>
                        <a:pt x="727710" y="53340"/>
                      </a:cubicBezTo>
                      <a:cubicBezTo>
                        <a:pt x="724012" y="51227"/>
                        <a:pt x="719978" y="49738"/>
                        <a:pt x="716280" y="47625"/>
                      </a:cubicBezTo>
                      <a:cubicBezTo>
                        <a:pt x="695910" y="35985"/>
                        <a:pt x="708124" y="39871"/>
                        <a:pt x="693420" y="36195"/>
                      </a:cubicBezTo>
                      <a:cubicBezTo>
                        <a:pt x="687705" y="32385"/>
                        <a:pt x="682588" y="27471"/>
                        <a:pt x="676275" y="24765"/>
                      </a:cubicBezTo>
                      <a:cubicBezTo>
                        <a:pt x="671830" y="22860"/>
                        <a:pt x="667430" y="20846"/>
                        <a:pt x="662940" y="19050"/>
                      </a:cubicBezTo>
                      <a:cubicBezTo>
                        <a:pt x="657903" y="17035"/>
                        <a:pt x="652687" y="15472"/>
                        <a:pt x="647700" y="13335"/>
                      </a:cubicBezTo>
                      <a:cubicBezTo>
                        <a:pt x="643785" y="11657"/>
                        <a:pt x="639923" y="9812"/>
                        <a:pt x="636270" y="7620"/>
                      </a:cubicBezTo>
                      <a:cubicBezTo>
                        <a:pt x="633547" y="5986"/>
                        <a:pt x="631551" y="3194"/>
                        <a:pt x="628650" y="1905"/>
                      </a:cubicBezTo>
                      <a:cubicBezTo>
                        <a:pt x="625691" y="590"/>
                        <a:pt x="622300" y="635"/>
                        <a:pt x="619125" y="0"/>
                      </a:cubicBezTo>
                      <a:cubicBezTo>
                        <a:pt x="614680" y="2540"/>
                        <a:pt x="610180" y="4986"/>
                        <a:pt x="605790" y="7620"/>
                      </a:cubicBezTo>
                      <a:cubicBezTo>
                        <a:pt x="603827" y="8798"/>
                        <a:pt x="601694" y="9811"/>
                        <a:pt x="600075" y="11430"/>
                      </a:cubicBezTo>
                      <a:cubicBezTo>
                        <a:pt x="598456" y="13049"/>
                        <a:pt x="598053" y="15715"/>
                        <a:pt x="596265" y="17145"/>
                      </a:cubicBezTo>
                      <a:cubicBezTo>
                        <a:pt x="594697" y="18399"/>
                        <a:pt x="592396" y="18259"/>
                        <a:pt x="590550" y="19050"/>
                      </a:cubicBezTo>
                      <a:cubicBezTo>
                        <a:pt x="576748" y="24965"/>
                        <a:pt x="589462" y="21554"/>
                        <a:pt x="573405" y="24765"/>
                      </a:cubicBezTo>
                      <a:cubicBezTo>
                        <a:pt x="543698" y="43332"/>
                        <a:pt x="572710" y="26602"/>
                        <a:pt x="542925" y="40005"/>
                      </a:cubicBezTo>
                      <a:cubicBezTo>
                        <a:pt x="535156" y="43501"/>
                        <a:pt x="527370" y="47052"/>
                        <a:pt x="520065" y="51435"/>
                      </a:cubicBezTo>
                      <a:cubicBezTo>
                        <a:pt x="514584" y="54724"/>
                        <a:pt x="508883" y="58476"/>
                        <a:pt x="502920" y="60960"/>
                      </a:cubicBezTo>
                      <a:cubicBezTo>
                        <a:pt x="497912" y="63047"/>
                        <a:pt x="492667" y="64538"/>
                        <a:pt x="487680" y="66675"/>
                      </a:cubicBezTo>
                      <a:cubicBezTo>
                        <a:pt x="483765" y="68353"/>
                        <a:pt x="480165" y="70712"/>
                        <a:pt x="476250" y="72390"/>
                      </a:cubicBezTo>
                      <a:cubicBezTo>
                        <a:pt x="471263" y="74527"/>
                        <a:pt x="465863" y="75679"/>
                        <a:pt x="461010" y="78105"/>
                      </a:cubicBezTo>
                      <a:cubicBezTo>
                        <a:pt x="458170" y="79525"/>
                        <a:pt x="456147" y="82245"/>
                        <a:pt x="453390" y="83820"/>
                      </a:cubicBezTo>
                      <a:cubicBezTo>
                        <a:pt x="437691" y="92791"/>
                        <a:pt x="430024" y="93725"/>
                        <a:pt x="415290" y="104775"/>
                      </a:cubicBezTo>
                      <a:cubicBezTo>
                        <a:pt x="412750" y="106680"/>
                        <a:pt x="410081" y="108424"/>
                        <a:pt x="407670" y="110490"/>
                      </a:cubicBezTo>
                      <a:cubicBezTo>
                        <a:pt x="405625" y="112243"/>
                        <a:pt x="404082" y="114551"/>
                        <a:pt x="401955" y="116205"/>
                      </a:cubicBezTo>
                      <a:cubicBezTo>
                        <a:pt x="398341" y="119016"/>
                        <a:pt x="394335" y="121285"/>
                        <a:pt x="390525" y="123825"/>
                      </a:cubicBezTo>
                      <a:cubicBezTo>
                        <a:pt x="388620" y="125095"/>
                        <a:pt x="386752" y="126422"/>
                        <a:pt x="384810" y="127635"/>
                      </a:cubicBezTo>
                      <a:cubicBezTo>
                        <a:pt x="381670" y="129597"/>
                        <a:pt x="378247" y="131128"/>
                        <a:pt x="375285" y="133350"/>
                      </a:cubicBezTo>
                      <a:cubicBezTo>
                        <a:pt x="372745" y="135255"/>
                        <a:pt x="370422" y="137490"/>
                        <a:pt x="367665" y="139065"/>
                      </a:cubicBezTo>
                      <a:cubicBezTo>
                        <a:pt x="361501" y="142587"/>
                        <a:pt x="354295" y="144330"/>
                        <a:pt x="348615" y="148590"/>
                      </a:cubicBezTo>
                      <a:cubicBezTo>
                        <a:pt x="346075" y="150495"/>
                        <a:pt x="343718" y="152671"/>
                        <a:pt x="340995" y="154305"/>
                      </a:cubicBezTo>
                      <a:cubicBezTo>
                        <a:pt x="337342" y="156497"/>
                        <a:pt x="333193" y="157787"/>
                        <a:pt x="329565" y="160020"/>
                      </a:cubicBezTo>
                      <a:cubicBezTo>
                        <a:pt x="287894" y="185663"/>
                        <a:pt x="340381" y="154578"/>
                        <a:pt x="306705" y="179070"/>
                      </a:cubicBezTo>
                      <a:cubicBezTo>
                        <a:pt x="303260" y="181575"/>
                        <a:pt x="298903" y="182552"/>
                        <a:pt x="295275" y="184785"/>
                      </a:cubicBezTo>
                      <a:cubicBezTo>
                        <a:pt x="290623" y="187648"/>
                        <a:pt x="286485" y="191280"/>
                        <a:pt x="281940" y="194310"/>
                      </a:cubicBezTo>
                      <a:cubicBezTo>
                        <a:pt x="278859" y="196364"/>
                        <a:pt x="275409" y="197847"/>
                        <a:pt x="272415" y="200025"/>
                      </a:cubicBezTo>
                      <a:cubicBezTo>
                        <a:pt x="268404" y="202942"/>
                        <a:pt x="264492" y="206043"/>
                        <a:pt x="260985" y="209550"/>
                      </a:cubicBezTo>
                      <a:cubicBezTo>
                        <a:pt x="259366" y="211169"/>
                        <a:pt x="258990" y="213869"/>
                        <a:pt x="257175" y="215265"/>
                      </a:cubicBezTo>
                      <a:cubicBezTo>
                        <a:pt x="250613" y="220313"/>
                        <a:pt x="242074" y="222746"/>
                        <a:pt x="236220" y="228600"/>
                      </a:cubicBezTo>
                      <a:lnTo>
                        <a:pt x="203835" y="260985"/>
                      </a:lnTo>
                      <a:lnTo>
                        <a:pt x="186690" y="278130"/>
                      </a:lnTo>
                      <a:lnTo>
                        <a:pt x="175260" y="285750"/>
                      </a:lnTo>
                      <a:cubicBezTo>
                        <a:pt x="173990" y="287655"/>
                        <a:pt x="172916" y="289706"/>
                        <a:pt x="171450" y="291465"/>
                      </a:cubicBezTo>
                      <a:cubicBezTo>
                        <a:pt x="166014" y="297988"/>
                        <a:pt x="153353" y="307113"/>
                        <a:pt x="148590" y="310515"/>
                      </a:cubicBezTo>
                      <a:cubicBezTo>
                        <a:pt x="145577" y="312667"/>
                        <a:pt x="141988" y="313957"/>
                        <a:pt x="139065" y="316230"/>
                      </a:cubicBezTo>
                      <a:cubicBezTo>
                        <a:pt x="136230" y="318435"/>
                        <a:pt x="134115" y="321447"/>
                        <a:pt x="131445" y="323850"/>
                      </a:cubicBezTo>
                      <a:cubicBezTo>
                        <a:pt x="127759" y="327168"/>
                        <a:pt x="123983" y="330399"/>
                        <a:pt x="120015" y="333375"/>
                      </a:cubicBezTo>
                      <a:cubicBezTo>
                        <a:pt x="116352" y="336122"/>
                        <a:pt x="112161" y="338134"/>
                        <a:pt x="108585" y="340995"/>
                      </a:cubicBezTo>
                      <a:cubicBezTo>
                        <a:pt x="105780" y="343239"/>
                        <a:pt x="103839" y="346460"/>
                        <a:pt x="100965" y="348615"/>
                      </a:cubicBezTo>
                      <a:cubicBezTo>
                        <a:pt x="96173" y="352209"/>
                        <a:pt x="90517" y="354546"/>
                        <a:pt x="85725" y="358140"/>
                      </a:cubicBezTo>
                      <a:cubicBezTo>
                        <a:pt x="83185" y="360045"/>
                        <a:pt x="80862" y="362280"/>
                        <a:pt x="78105" y="363855"/>
                      </a:cubicBezTo>
                      <a:cubicBezTo>
                        <a:pt x="76362" y="364851"/>
                        <a:pt x="74295" y="365125"/>
                        <a:pt x="72390" y="365760"/>
                      </a:cubicBezTo>
                      <a:cubicBezTo>
                        <a:pt x="65612" y="372538"/>
                        <a:pt x="64245" y="374250"/>
                        <a:pt x="55245" y="381000"/>
                      </a:cubicBezTo>
                      <a:cubicBezTo>
                        <a:pt x="51582" y="383747"/>
                        <a:pt x="47678" y="386162"/>
                        <a:pt x="43815" y="388620"/>
                      </a:cubicBezTo>
                      <a:cubicBezTo>
                        <a:pt x="40691" y="390608"/>
                        <a:pt x="34290" y="394335"/>
                        <a:pt x="34290" y="394335"/>
                      </a:cubicBezTo>
                      <a:cubicBezTo>
                        <a:pt x="28549" y="402946"/>
                        <a:pt x="27826" y="404840"/>
                        <a:pt x="17145" y="413385"/>
                      </a:cubicBezTo>
                      <a:cubicBezTo>
                        <a:pt x="13970" y="415925"/>
                        <a:pt x="10340" y="417983"/>
                        <a:pt x="7620" y="421005"/>
                      </a:cubicBezTo>
                      <a:cubicBezTo>
                        <a:pt x="4557" y="424409"/>
                        <a:pt x="2540" y="428625"/>
                        <a:pt x="0" y="432435"/>
                      </a:cubicBezTo>
                      <a:cubicBezTo>
                        <a:pt x="1270" y="434975"/>
                        <a:pt x="2159" y="437744"/>
                        <a:pt x="3810" y="440055"/>
                      </a:cubicBezTo>
                      <a:cubicBezTo>
                        <a:pt x="8301" y="446342"/>
                        <a:pt x="11646" y="447112"/>
                        <a:pt x="19050" y="449580"/>
                      </a:cubicBezTo>
                      <a:cubicBezTo>
                        <a:pt x="25339" y="451676"/>
                        <a:pt x="31811" y="453199"/>
                        <a:pt x="38100" y="455295"/>
                      </a:cubicBezTo>
                      <a:cubicBezTo>
                        <a:pt x="43230" y="457005"/>
                        <a:pt x="55171" y="461202"/>
                        <a:pt x="60960" y="464820"/>
                      </a:cubicBezTo>
                      <a:cubicBezTo>
                        <a:pt x="63652" y="466503"/>
                        <a:pt x="65740" y="469115"/>
                        <a:pt x="68580" y="470535"/>
                      </a:cubicBezTo>
                      <a:cubicBezTo>
                        <a:pt x="72172" y="472331"/>
                        <a:pt x="76566" y="472279"/>
                        <a:pt x="80010" y="474345"/>
                      </a:cubicBezTo>
                      <a:cubicBezTo>
                        <a:pt x="83596" y="476496"/>
                        <a:pt x="91341" y="480938"/>
                        <a:pt x="95250" y="483870"/>
                      </a:cubicBezTo>
                      <a:cubicBezTo>
                        <a:pt x="98503" y="486310"/>
                        <a:pt x="101444" y="489158"/>
                        <a:pt x="104775" y="491490"/>
                      </a:cubicBezTo>
                      <a:cubicBezTo>
                        <a:pt x="107808" y="493613"/>
                        <a:pt x="111267" y="495082"/>
                        <a:pt x="114300" y="497205"/>
                      </a:cubicBezTo>
                      <a:cubicBezTo>
                        <a:pt x="128440" y="507103"/>
                        <a:pt x="118225" y="503425"/>
                        <a:pt x="131445" y="506730"/>
                      </a:cubicBezTo>
                      <a:cubicBezTo>
                        <a:pt x="148510" y="518107"/>
                        <a:pt x="118682" y="497682"/>
                        <a:pt x="152400" y="525780"/>
                      </a:cubicBezTo>
                      <a:cubicBezTo>
                        <a:pt x="154633" y="527641"/>
                        <a:pt x="167312" y="538537"/>
                        <a:pt x="171450" y="541020"/>
                      </a:cubicBezTo>
                      <a:cubicBezTo>
                        <a:pt x="208034" y="562971"/>
                        <a:pt x="155318" y="529080"/>
                        <a:pt x="196215" y="552450"/>
                      </a:cubicBezTo>
                      <a:cubicBezTo>
                        <a:pt x="205391" y="557693"/>
                        <a:pt x="213969" y="563921"/>
                        <a:pt x="222885" y="569595"/>
                      </a:cubicBezTo>
                      <a:cubicBezTo>
                        <a:pt x="227939" y="572811"/>
                        <a:pt x="232516" y="577017"/>
                        <a:pt x="238125" y="579120"/>
                      </a:cubicBezTo>
                      <a:cubicBezTo>
                        <a:pt x="243205" y="581025"/>
                        <a:pt x="248588" y="582263"/>
                        <a:pt x="253365" y="584835"/>
                      </a:cubicBezTo>
                      <a:cubicBezTo>
                        <a:pt x="265159" y="591186"/>
                        <a:pt x="274825" y="601941"/>
                        <a:pt x="287655" y="605790"/>
                      </a:cubicBezTo>
                      <a:lnTo>
                        <a:pt x="306705" y="611505"/>
                      </a:lnTo>
                      <a:cubicBezTo>
                        <a:pt x="309222" y="612224"/>
                        <a:pt x="311874" y="612491"/>
                        <a:pt x="314325" y="613410"/>
                      </a:cubicBezTo>
                      <a:cubicBezTo>
                        <a:pt x="322054" y="616309"/>
                        <a:pt x="329577" y="619732"/>
                        <a:pt x="337185" y="622935"/>
                      </a:cubicBezTo>
                      <a:cubicBezTo>
                        <a:pt x="341642" y="624812"/>
                        <a:pt x="346321" y="626251"/>
                        <a:pt x="350520" y="628650"/>
                      </a:cubicBezTo>
                      <a:cubicBezTo>
                        <a:pt x="354965" y="631190"/>
                        <a:pt x="359186" y="634169"/>
                        <a:pt x="363855" y="636270"/>
                      </a:cubicBezTo>
                      <a:cubicBezTo>
                        <a:pt x="404493" y="654557"/>
                        <a:pt x="373248" y="638503"/>
                        <a:pt x="405765" y="651510"/>
                      </a:cubicBezTo>
                      <a:cubicBezTo>
                        <a:pt x="412889" y="654360"/>
                        <a:pt x="419520" y="658382"/>
                        <a:pt x="426720" y="661035"/>
                      </a:cubicBezTo>
                      <a:cubicBezTo>
                        <a:pt x="431633" y="662845"/>
                        <a:pt x="436955" y="663305"/>
                        <a:pt x="441960" y="664845"/>
                      </a:cubicBezTo>
                      <a:cubicBezTo>
                        <a:pt x="453475" y="668388"/>
                        <a:pt x="464969" y="672045"/>
                        <a:pt x="476250" y="676275"/>
                      </a:cubicBezTo>
                      <a:cubicBezTo>
                        <a:pt x="481330" y="678180"/>
                        <a:pt x="486490" y="679885"/>
                        <a:pt x="491490" y="681990"/>
                      </a:cubicBezTo>
                      <a:cubicBezTo>
                        <a:pt x="498561" y="684967"/>
                        <a:pt x="505321" y="688665"/>
                        <a:pt x="512445" y="691515"/>
                      </a:cubicBezTo>
                      <a:cubicBezTo>
                        <a:pt x="518038" y="693752"/>
                        <a:pt x="523917" y="695204"/>
                        <a:pt x="529590" y="697230"/>
                      </a:cubicBezTo>
                      <a:cubicBezTo>
                        <a:pt x="545539" y="702926"/>
                        <a:pt x="532526" y="699722"/>
                        <a:pt x="548640" y="702945"/>
                      </a:cubicBezTo>
                      <a:cubicBezTo>
                        <a:pt x="560070" y="708025"/>
                        <a:pt x="571742" y="712591"/>
                        <a:pt x="582930" y="718185"/>
                      </a:cubicBezTo>
                      <a:cubicBezTo>
                        <a:pt x="586740" y="720090"/>
                        <a:pt x="590343" y="722482"/>
                        <a:pt x="594360" y="723900"/>
                      </a:cubicBezTo>
                      <a:cubicBezTo>
                        <a:pt x="601187" y="726310"/>
                        <a:pt x="608546" y="727047"/>
                        <a:pt x="615315" y="729615"/>
                      </a:cubicBezTo>
                      <a:cubicBezTo>
                        <a:pt x="627010" y="734051"/>
                        <a:pt x="637739" y="740900"/>
                        <a:pt x="649605" y="744855"/>
                      </a:cubicBezTo>
                      <a:cubicBezTo>
                        <a:pt x="674713" y="753224"/>
                        <a:pt x="646398" y="743434"/>
                        <a:pt x="674370" y="754380"/>
                      </a:cubicBezTo>
                      <a:cubicBezTo>
                        <a:pt x="684475" y="758334"/>
                        <a:pt x="694690" y="762000"/>
                        <a:pt x="704850" y="765810"/>
                      </a:cubicBezTo>
                      <a:cubicBezTo>
                        <a:pt x="709930" y="767715"/>
                        <a:pt x="715103" y="769388"/>
                        <a:pt x="720090" y="771525"/>
                      </a:cubicBezTo>
                      <a:cubicBezTo>
                        <a:pt x="724535" y="773430"/>
                        <a:pt x="728918" y="775487"/>
                        <a:pt x="733425" y="777240"/>
                      </a:cubicBezTo>
                      <a:cubicBezTo>
                        <a:pt x="740352" y="779934"/>
                        <a:pt x="747459" y="782152"/>
                        <a:pt x="754380" y="784860"/>
                      </a:cubicBezTo>
                      <a:cubicBezTo>
                        <a:pt x="762067" y="787868"/>
                        <a:pt x="769557" y="791367"/>
                        <a:pt x="777240" y="794385"/>
                      </a:cubicBezTo>
                      <a:cubicBezTo>
                        <a:pt x="787339" y="798353"/>
                        <a:pt x="798015" y="800962"/>
                        <a:pt x="807720" y="805815"/>
                      </a:cubicBezTo>
                      <a:cubicBezTo>
                        <a:pt x="857174" y="830542"/>
                        <a:pt x="798808" y="802482"/>
                        <a:pt x="843915" y="821055"/>
                      </a:cubicBezTo>
                      <a:cubicBezTo>
                        <a:pt x="869340" y="831524"/>
                        <a:pt x="848976" y="826978"/>
                        <a:pt x="870585" y="830580"/>
                      </a:cubicBezTo>
                      <a:cubicBezTo>
                        <a:pt x="921431" y="858828"/>
                        <a:pt x="857577" y="824459"/>
                        <a:pt x="902970" y="845820"/>
                      </a:cubicBezTo>
                      <a:cubicBezTo>
                        <a:pt x="924249" y="855833"/>
                        <a:pt x="917184" y="856440"/>
                        <a:pt x="941070" y="864870"/>
                      </a:cubicBezTo>
                      <a:cubicBezTo>
                        <a:pt x="944712" y="866156"/>
                        <a:pt x="948690" y="866140"/>
                        <a:pt x="952500" y="866775"/>
                      </a:cubicBezTo>
                      <a:cubicBezTo>
                        <a:pt x="956310" y="869950"/>
                        <a:pt x="959803" y="873549"/>
                        <a:pt x="963930" y="876300"/>
                      </a:cubicBezTo>
                      <a:cubicBezTo>
                        <a:pt x="972488" y="882005"/>
                        <a:pt x="981210" y="883622"/>
                        <a:pt x="990600" y="887730"/>
                      </a:cubicBezTo>
                      <a:cubicBezTo>
                        <a:pt x="995803" y="890006"/>
                        <a:pt x="1000950" y="892461"/>
                        <a:pt x="1005840" y="895350"/>
                      </a:cubicBezTo>
                      <a:cubicBezTo>
                        <a:pt x="1030328" y="909820"/>
                        <a:pt x="1028023" y="911204"/>
                        <a:pt x="1049655" y="922020"/>
                      </a:cubicBezTo>
                      <a:cubicBezTo>
                        <a:pt x="1056518" y="925451"/>
                        <a:pt x="1063807" y="927996"/>
                        <a:pt x="1070610" y="931545"/>
                      </a:cubicBezTo>
                      <a:cubicBezTo>
                        <a:pt x="1078431" y="935626"/>
                        <a:pt x="1085580" y="940935"/>
                        <a:pt x="1093470" y="944880"/>
                      </a:cubicBezTo>
                      <a:cubicBezTo>
                        <a:pt x="1098323" y="947306"/>
                        <a:pt x="1103967" y="947960"/>
                        <a:pt x="1108710" y="950595"/>
                      </a:cubicBezTo>
                      <a:cubicBezTo>
                        <a:pt x="1175346" y="987615"/>
                        <a:pt x="1081447" y="941371"/>
                        <a:pt x="1146810" y="975360"/>
                      </a:cubicBezTo>
                      <a:cubicBezTo>
                        <a:pt x="1156136" y="980209"/>
                        <a:pt x="1166342" y="983336"/>
                        <a:pt x="1175385" y="988695"/>
                      </a:cubicBezTo>
                      <a:cubicBezTo>
                        <a:pt x="1183579" y="993551"/>
                        <a:pt x="1190320" y="1000556"/>
                        <a:pt x="1198245" y="1005840"/>
                      </a:cubicBezTo>
                      <a:cubicBezTo>
                        <a:pt x="1225354" y="1023913"/>
                        <a:pt x="1213637" y="1014022"/>
                        <a:pt x="1236345" y="1026795"/>
                      </a:cubicBezTo>
                      <a:cubicBezTo>
                        <a:pt x="1241566" y="1029732"/>
                        <a:pt x="1246326" y="1033451"/>
                        <a:pt x="1251585" y="1036320"/>
                      </a:cubicBezTo>
                      <a:cubicBezTo>
                        <a:pt x="1260311" y="1041079"/>
                        <a:pt x="1269477" y="1044992"/>
                        <a:pt x="1278255" y="1049655"/>
                      </a:cubicBezTo>
                      <a:cubicBezTo>
                        <a:pt x="1289802" y="1055789"/>
                        <a:pt x="1300784" y="1062992"/>
                        <a:pt x="1312545" y="1068705"/>
                      </a:cubicBezTo>
                      <a:cubicBezTo>
                        <a:pt x="1323046" y="1073806"/>
                        <a:pt x="1334330" y="1077148"/>
                        <a:pt x="1344930" y="1082040"/>
                      </a:cubicBezTo>
                      <a:cubicBezTo>
                        <a:pt x="1350866" y="1084780"/>
                        <a:pt x="1356050" y="1089028"/>
                        <a:pt x="1362075" y="1091565"/>
                      </a:cubicBezTo>
                      <a:cubicBezTo>
                        <a:pt x="1368185" y="1094138"/>
                        <a:pt x="1374910" y="1094972"/>
                        <a:pt x="1381125" y="1097280"/>
                      </a:cubicBezTo>
                      <a:cubicBezTo>
                        <a:pt x="1397153" y="1103233"/>
                        <a:pt x="1413185" y="1109255"/>
                        <a:pt x="1428750" y="1116330"/>
                      </a:cubicBezTo>
                      <a:cubicBezTo>
                        <a:pt x="1435735" y="1119505"/>
                        <a:pt x="1442581" y="1123005"/>
                        <a:pt x="1449705" y="1125855"/>
                      </a:cubicBezTo>
                      <a:cubicBezTo>
                        <a:pt x="1457054" y="1128794"/>
                        <a:pt x="1468659" y="1131522"/>
                        <a:pt x="1476375" y="1135380"/>
                      </a:cubicBezTo>
                      <a:cubicBezTo>
                        <a:pt x="1491244" y="1142815"/>
                        <a:pt x="1491393" y="1144981"/>
                        <a:pt x="1506855" y="1154430"/>
                      </a:cubicBezTo>
                      <a:cubicBezTo>
                        <a:pt x="1512434" y="1157839"/>
                        <a:pt x="1518196" y="1160946"/>
                        <a:pt x="1524000" y="1163955"/>
                      </a:cubicBezTo>
                      <a:cubicBezTo>
                        <a:pt x="1535345" y="1169837"/>
                        <a:pt x="1547195" y="1174760"/>
                        <a:pt x="1558290" y="1181100"/>
                      </a:cubicBezTo>
                      <a:cubicBezTo>
                        <a:pt x="1562735" y="1183640"/>
                        <a:pt x="1567086" y="1186352"/>
                        <a:pt x="1571625" y="1188720"/>
                      </a:cubicBezTo>
                      <a:cubicBezTo>
                        <a:pt x="1581696" y="1193974"/>
                        <a:pt x="1592034" y="1198706"/>
                        <a:pt x="1602105" y="1203960"/>
                      </a:cubicBezTo>
                      <a:cubicBezTo>
                        <a:pt x="1622741" y="1214727"/>
                        <a:pt x="1609386" y="1209091"/>
                        <a:pt x="1632585" y="1223010"/>
                      </a:cubicBezTo>
                      <a:cubicBezTo>
                        <a:pt x="1639408" y="1227104"/>
                        <a:pt x="1646983" y="1229932"/>
                        <a:pt x="1653540" y="1234440"/>
                      </a:cubicBezTo>
                      <a:cubicBezTo>
                        <a:pt x="1657240" y="1236984"/>
                        <a:pt x="1659590" y="1241122"/>
                        <a:pt x="1663065" y="1243965"/>
                      </a:cubicBezTo>
                      <a:cubicBezTo>
                        <a:pt x="1666609" y="1246865"/>
                        <a:pt x="1670881" y="1248774"/>
                        <a:pt x="1674495" y="1251585"/>
                      </a:cubicBezTo>
                      <a:cubicBezTo>
                        <a:pt x="1698960" y="1270613"/>
                        <a:pt x="1646416" y="1235612"/>
                        <a:pt x="1693545" y="1268730"/>
                      </a:cubicBezTo>
                      <a:cubicBezTo>
                        <a:pt x="1712278" y="1281894"/>
                        <a:pt x="1734506" y="1290641"/>
                        <a:pt x="1750695" y="1306830"/>
                      </a:cubicBezTo>
                      <a:cubicBezTo>
                        <a:pt x="1753870" y="1310005"/>
                        <a:pt x="1757263" y="1312976"/>
                        <a:pt x="1760220" y="1316355"/>
                      </a:cubicBezTo>
                      <a:cubicBezTo>
                        <a:pt x="1770334" y="1327914"/>
                        <a:pt x="1754676" y="1318767"/>
                        <a:pt x="1777365" y="1335405"/>
                      </a:cubicBezTo>
                      <a:lnTo>
                        <a:pt x="1769745" y="1354455"/>
                      </a:lnTo>
                      <a:close/>
                    </a:path>
                  </a:pathLst>
                </a:cu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  <p:sp>
              <p:nvSpPr>
                <p:cNvPr id="37" name="Forma libre: forma 36">
                  <a:extLst>
                    <a:ext uri="{FF2B5EF4-FFF2-40B4-BE49-F238E27FC236}">
                      <a16:creationId xmlns:a16="http://schemas.microsoft.com/office/drawing/2014/main" id="{91ECA43C-0212-4AAD-91E3-BEF8B5232333}"/>
                    </a:ext>
                  </a:extLst>
                </p:cNvPr>
                <p:cNvSpPr/>
                <p:nvPr/>
              </p:nvSpPr>
              <p:spPr>
                <a:xfrm>
                  <a:off x="9711353" y="1630797"/>
                  <a:ext cx="1815667" cy="1207157"/>
                </a:xfrm>
                <a:custGeom>
                  <a:avLst/>
                  <a:gdLst>
                    <a:gd name="connsiteX0" fmla="*/ 22090 w 1815667"/>
                    <a:gd name="connsiteY0" fmla="*/ 657 h 1207157"/>
                    <a:gd name="connsiteX1" fmla="*/ 19550 w 1815667"/>
                    <a:gd name="connsiteY1" fmla="*/ 53997 h 1207157"/>
                    <a:gd name="connsiteX2" fmla="*/ 11930 w 1815667"/>
                    <a:gd name="connsiteY2" fmla="*/ 84477 h 1207157"/>
                    <a:gd name="connsiteX3" fmla="*/ 9390 w 1815667"/>
                    <a:gd name="connsiteY3" fmla="*/ 99717 h 1207157"/>
                    <a:gd name="connsiteX4" fmla="*/ 4310 w 1815667"/>
                    <a:gd name="connsiteY4" fmla="*/ 117497 h 1207157"/>
                    <a:gd name="connsiteX5" fmla="*/ 6850 w 1815667"/>
                    <a:gd name="connsiteY5" fmla="*/ 274977 h 1207157"/>
                    <a:gd name="connsiteX6" fmla="*/ 14470 w 1815667"/>
                    <a:gd name="connsiteY6" fmla="*/ 280057 h 1207157"/>
                    <a:gd name="connsiteX7" fmla="*/ 22090 w 1815667"/>
                    <a:gd name="connsiteY7" fmla="*/ 282597 h 1207157"/>
                    <a:gd name="connsiteX8" fmla="*/ 50030 w 1815667"/>
                    <a:gd name="connsiteY8" fmla="*/ 297837 h 1207157"/>
                    <a:gd name="connsiteX9" fmla="*/ 95750 w 1815667"/>
                    <a:gd name="connsiteY9" fmla="*/ 315617 h 1207157"/>
                    <a:gd name="connsiteX10" fmla="*/ 116070 w 1815667"/>
                    <a:gd name="connsiteY10" fmla="*/ 325777 h 1207157"/>
                    <a:gd name="connsiteX11" fmla="*/ 144010 w 1815667"/>
                    <a:gd name="connsiteY11" fmla="*/ 335937 h 1207157"/>
                    <a:gd name="connsiteX12" fmla="*/ 164330 w 1815667"/>
                    <a:gd name="connsiteY12" fmla="*/ 346097 h 1207157"/>
                    <a:gd name="connsiteX13" fmla="*/ 179570 w 1815667"/>
                    <a:gd name="connsiteY13" fmla="*/ 353717 h 1207157"/>
                    <a:gd name="connsiteX14" fmla="*/ 189730 w 1815667"/>
                    <a:gd name="connsiteY14" fmla="*/ 361337 h 1207157"/>
                    <a:gd name="connsiteX15" fmla="*/ 207510 w 1815667"/>
                    <a:gd name="connsiteY15" fmla="*/ 376577 h 1207157"/>
                    <a:gd name="connsiteX16" fmla="*/ 220210 w 1815667"/>
                    <a:gd name="connsiteY16" fmla="*/ 384197 h 1207157"/>
                    <a:gd name="connsiteX17" fmla="*/ 235450 w 1815667"/>
                    <a:gd name="connsiteY17" fmla="*/ 394357 h 1207157"/>
                    <a:gd name="connsiteX18" fmla="*/ 245610 w 1815667"/>
                    <a:gd name="connsiteY18" fmla="*/ 401977 h 1207157"/>
                    <a:gd name="connsiteX19" fmla="*/ 258310 w 1815667"/>
                    <a:gd name="connsiteY19" fmla="*/ 409597 h 1207157"/>
                    <a:gd name="connsiteX20" fmla="*/ 265930 w 1815667"/>
                    <a:gd name="connsiteY20" fmla="*/ 414677 h 1207157"/>
                    <a:gd name="connsiteX21" fmla="*/ 283710 w 1815667"/>
                    <a:gd name="connsiteY21" fmla="*/ 429917 h 1207157"/>
                    <a:gd name="connsiteX22" fmla="*/ 291330 w 1815667"/>
                    <a:gd name="connsiteY22" fmla="*/ 432457 h 1207157"/>
                    <a:gd name="connsiteX23" fmla="*/ 316730 w 1815667"/>
                    <a:gd name="connsiteY23" fmla="*/ 450237 h 1207157"/>
                    <a:gd name="connsiteX24" fmla="*/ 359910 w 1815667"/>
                    <a:gd name="connsiteY24" fmla="*/ 470557 h 1207157"/>
                    <a:gd name="connsiteX25" fmla="*/ 382770 w 1815667"/>
                    <a:gd name="connsiteY25" fmla="*/ 478177 h 1207157"/>
                    <a:gd name="connsiteX26" fmla="*/ 405630 w 1815667"/>
                    <a:gd name="connsiteY26" fmla="*/ 488337 h 1207157"/>
                    <a:gd name="connsiteX27" fmla="*/ 431030 w 1815667"/>
                    <a:gd name="connsiteY27" fmla="*/ 503577 h 1207157"/>
                    <a:gd name="connsiteX28" fmla="*/ 446270 w 1815667"/>
                    <a:gd name="connsiteY28" fmla="*/ 513737 h 1207157"/>
                    <a:gd name="connsiteX29" fmla="*/ 484370 w 1815667"/>
                    <a:gd name="connsiteY29" fmla="*/ 531517 h 1207157"/>
                    <a:gd name="connsiteX30" fmla="*/ 509770 w 1815667"/>
                    <a:gd name="connsiteY30" fmla="*/ 541677 h 1207157"/>
                    <a:gd name="connsiteX31" fmla="*/ 527550 w 1815667"/>
                    <a:gd name="connsiteY31" fmla="*/ 551837 h 1207157"/>
                    <a:gd name="connsiteX32" fmla="*/ 542790 w 1815667"/>
                    <a:gd name="connsiteY32" fmla="*/ 561997 h 1207157"/>
                    <a:gd name="connsiteX33" fmla="*/ 558030 w 1815667"/>
                    <a:gd name="connsiteY33" fmla="*/ 567077 h 1207157"/>
                    <a:gd name="connsiteX34" fmla="*/ 598670 w 1815667"/>
                    <a:gd name="connsiteY34" fmla="*/ 582317 h 1207157"/>
                    <a:gd name="connsiteX35" fmla="*/ 616450 w 1815667"/>
                    <a:gd name="connsiteY35" fmla="*/ 592477 h 1207157"/>
                    <a:gd name="connsiteX36" fmla="*/ 649470 w 1815667"/>
                    <a:gd name="connsiteY36" fmla="*/ 612797 h 1207157"/>
                    <a:gd name="connsiteX37" fmla="*/ 659630 w 1815667"/>
                    <a:gd name="connsiteY37" fmla="*/ 620417 h 1207157"/>
                    <a:gd name="connsiteX38" fmla="*/ 687570 w 1815667"/>
                    <a:gd name="connsiteY38" fmla="*/ 635657 h 1207157"/>
                    <a:gd name="connsiteX39" fmla="*/ 692650 w 1815667"/>
                    <a:gd name="connsiteY39" fmla="*/ 643277 h 1207157"/>
                    <a:gd name="connsiteX40" fmla="*/ 705350 w 1815667"/>
                    <a:gd name="connsiteY40" fmla="*/ 650897 h 1207157"/>
                    <a:gd name="connsiteX41" fmla="*/ 733290 w 1815667"/>
                    <a:gd name="connsiteY41" fmla="*/ 663597 h 1207157"/>
                    <a:gd name="connsiteX42" fmla="*/ 748530 w 1815667"/>
                    <a:gd name="connsiteY42" fmla="*/ 676297 h 1207157"/>
                    <a:gd name="connsiteX43" fmla="*/ 801870 w 1815667"/>
                    <a:gd name="connsiteY43" fmla="*/ 699157 h 1207157"/>
                    <a:gd name="connsiteX44" fmla="*/ 824730 w 1815667"/>
                    <a:gd name="connsiteY44" fmla="*/ 711857 h 1207157"/>
                    <a:gd name="connsiteX45" fmla="*/ 834890 w 1815667"/>
                    <a:gd name="connsiteY45" fmla="*/ 719477 h 1207157"/>
                    <a:gd name="connsiteX46" fmla="*/ 855210 w 1815667"/>
                    <a:gd name="connsiteY46" fmla="*/ 729637 h 1207157"/>
                    <a:gd name="connsiteX47" fmla="*/ 890770 w 1815667"/>
                    <a:gd name="connsiteY47" fmla="*/ 749957 h 1207157"/>
                    <a:gd name="connsiteX48" fmla="*/ 911090 w 1815667"/>
                    <a:gd name="connsiteY48" fmla="*/ 765197 h 1207157"/>
                    <a:gd name="connsiteX49" fmla="*/ 951730 w 1815667"/>
                    <a:gd name="connsiteY49" fmla="*/ 790597 h 1207157"/>
                    <a:gd name="connsiteX50" fmla="*/ 964430 w 1815667"/>
                    <a:gd name="connsiteY50" fmla="*/ 798217 h 1207157"/>
                    <a:gd name="connsiteX51" fmla="*/ 984750 w 1815667"/>
                    <a:gd name="connsiteY51" fmla="*/ 803297 h 1207157"/>
                    <a:gd name="connsiteX52" fmla="*/ 1033010 w 1815667"/>
                    <a:gd name="connsiteY52" fmla="*/ 823617 h 1207157"/>
                    <a:gd name="connsiteX53" fmla="*/ 1068570 w 1815667"/>
                    <a:gd name="connsiteY53" fmla="*/ 833777 h 1207157"/>
                    <a:gd name="connsiteX54" fmla="*/ 1106670 w 1815667"/>
                    <a:gd name="connsiteY54" fmla="*/ 849017 h 1207157"/>
                    <a:gd name="connsiteX55" fmla="*/ 1142230 w 1815667"/>
                    <a:gd name="connsiteY55" fmla="*/ 871877 h 1207157"/>
                    <a:gd name="connsiteX56" fmla="*/ 1165090 w 1815667"/>
                    <a:gd name="connsiteY56" fmla="*/ 889657 h 1207157"/>
                    <a:gd name="connsiteX57" fmla="*/ 1182870 w 1815667"/>
                    <a:gd name="connsiteY57" fmla="*/ 897277 h 1207157"/>
                    <a:gd name="connsiteX58" fmla="*/ 1203190 w 1815667"/>
                    <a:gd name="connsiteY58" fmla="*/ 909977 h 1207157"/>
                    <a:gd name="connsiteX59" fmla="*/ 1226050 w 1815667"/>
                    <a:gd name="connsiteY59" fmla="*/ 917597 h 1207157"/>
                    <a:gd name="connsiteX60" fmla="*/ 1246370 w 1815667"/>
                    <a:gd name="connsiteY60" fmla="*/ 925217 h 1207157"/>
                    <a:gd name="connsiteX61" fmla="*/ 1261610 w 1815667"/>
                    <a:gd name="connsiteY61" fmla="*/ 932837 h 1207157"/>
                    <a:gd name="connsiteX62" fmla="*/ 1269230 w 1815667"/>
                    <a:gd name="connsiteY62" fmla="*/ 935377 h 1207157"/>
                    <a:gd name="connsiteX63" fmla="*/ 1294630 w 1815667"/>
                    <a:gd name="connsiteY63" fmla="*/ 950617 h 1207157"/>
                    <a:gd name="connsiteX64" fmla="*/ 1309870 w 1815667"/>
                    <a:gd name="connsiteY64" fmla="*/ 958237 h 1207157"/>
                    <a:gd name="connsiteX65" fmla="*/ 1335270 w 1815667"/>
                    <a:gd name="connsiteY65" fmla="*/ 976017 h 1207157"/>
                    <a:gd name="connsiteX66" fmla="*/ 1360670 w 1815667"/>
                    <a:gd name="connsiteY66" fmla="*/ 988717 h 1207157"/>
                    <a:gd name="connsiteX67" fmla="*/ 1378450 w 1815667"/>
                    <a:gd name="connsiteY67" fmla="*/ 1001417 h 1207157"/>
                    <a:gd name="connsiteX68" fmla="*/ 1416550 w 1815667"/>
                    <a:gd name="connsiteY68" fmla="*/ 1021737 h 1207157"/>
                    <a:gd name="connsiteX69" fmla="*/ 1426710 w 1815667"/>
                    <a:gd name="connsiteY69" fmla="*/ 1029357 h 1207157"/>
                    <a:gd name="connsiteX70" fmla="*/ 1447030 w 1815667"/>
                    <a:gd name="connsiteY70" fmla="*/ 1039517 h 1207157"/>
                    <a:gd name="connsiteX71" fmla="*/ 1457190 w 1815667"/>
                    <a:gd name="connsiteY71" fmla="*/ 1047137 h 1207157"/>
                    <a:gd name="connsiteX72" fmla="*/ 1485130 w 1815667"/>
                    <a:gd name="connsiteY72" fmla="*/ 1064917 h 1207157"/>
                    <a:gd name="connsiteX73" fmla="*/ 1485130 w 1815667"/>
                    <a:gd name="connsiteY73" fmla="*/ 1064917 h 1207157"/>
                    <a:gd name="connsiteX74" fmla="*/ 1510530 w 1815667"/>
                    <a:gd name="connsiteY74" fmla="*/ 1077617 h 1207157"/>
                    <a:gd name="connsiteX75" fmla="*/ 1541010 w 1815667"/>
                    <a:gd name="connsiteY75" fmla="*/ 1095397 h 1207157"/>
                    <a:gd name="connsiteX76" fmla="*/ 1561330 w 1815667"/>
                    <a:gd name="connsiteY76" fmla="*/ 1108097 h 1207157"/>
                    <a:gd name="connsiteX77" fmla="*/ 1579110 w 1815667"/>
                    <a:gd name="connsiteY77" fmla="*/ 1123337 h 1207157"/>
                    <a:gd name="connsiteX78" fmla="*/ 1601970 w 1815667"/>
                    <a:gd name="connsiteY78" fmla="*/ 1130957 h 1207157"/>
                    <a:gd name="connsiteX79" fmla="*/ 1622290 w 1815667"/>
                    <a:gd name="connsiteY79" fmla="*/ 1143657 h 1207157"/>
                    <a:gd name="connsiteX80" fmla="*/ 1655310 w 1815667"/>
                    <a:gd name="connsiteY80" fmla="*/ 1158897 h 1207157"/>
                    <a:gd name="connsiteX81" fmla="*/ 1711190 w 1815667"/>
                    <a:gd name="connsiteY81" fmla="*/ 1181757 h 1207157"/>
                    <a:gd name="connsiteX82" fmla="*/ 1721350 w 1815667"/>
                    <a:gd name="connsiteY82" fmla="*/ 1189377 h 1207157"/>
                    <a:gd name="connsiteX83" fmla="*/ 1728970 w 1815667"/>
                    <a:gd name="connsiteY83" fmla="*/ 1196997 h 1207157"/>
                    <a:gd name="connsiteX84" fmla="*/ 1739130 w 1815667"/>
                    <a:gd name="connsiteY84" fmla="*/ 1199537 h 1207157"/>
                    <a:gd name="connsiteX85" fmla="*/ 1754370 w 1815667"/>
                    <a:gd name="connsiteY85" fmla="*/ 1207157 h 1207157"/>
                    <a:gd name="connsiteX86" fmla="*/ 1767070 w 1815667"/>
                    <a:gd name="connsiteY86" fmla="*/ 1130957 h 1207157"/>
                    <a:gd name="connsiteX87" fmla="*/ 1774690 w 1815667"/>
                    <a:gd name="connsiteY87" fmla="*/ 1115717 h 1207157"/>
                    <a:gd name="connsiteX88" fmla="*/ 1782310 w 1815667"/>
                    <a:gd name="connsiteY88" fmla="*/ 1095397 h 1207157"/>
                    <a:gd name="connsiteX89" fmla="*/ 1792470 w 1815667"/>
                    <a:gd name="connsiteY89" fmla="*/ 1057297 h 1207157"/>
                    <a:gd name="connsiteX90" fmla="*/ 1800090 w 1815667"/>
                    <a:gd name="connsiteY90" fmla="*/ 1039517 h 1207157"/>
                    <a:gd name="connsiteX91" fmla="*/ 1807710 w 1815667"/>
                    <a:gd name="connsiteY91" fmla="*/ 993797 h 1207157"/>
                    <a:gd name="connsiteX92" fmla="*/ 1812790 w 1815667"/>
                    <a:gd name="connsiteY92" fmla="*/ 968397 h 1207157"/>
                    <a:gd name="connsiteX93" fmla="*/ 1810250 w 1815667"/>
                    <a:gd name="connsiteY93" fmla="*/ 882037 h 1207157"/>
                    <a:gd name="connsiteX94" fmla="*/ 1802630 w 1815667"/>
                    <a:gd name="connsiteY94" fmla="*/ 874417 h 1207157"/>
                    <a:gd name="connsiteX95" fmla="*/ 1769610 w 1815667"/>
                    <a:gd name="connsiteY95" fmla="*/ 849017 h 1207157"/>
                    <a:gd name="connsiteX96" fmla="*/ 1736590 w 1815667"/>
                    <a:gd name="connsiteY96" fmla="*/ 831237 h 1207157"/>
                    <a:gd name="connsiteX97" fmla="*/ 1711190 w 1815667"/>
                    <a:gd name="connsiteY97" fmla="*/ 810917 h 1207157"/>
                    <a:gd name="connsiteX98" fmla="*/ 1670550 w 1815667"/>
                    <a:gd name="connsiteY98" fmla="*/ 785517 h 1207157"/>
                    <a:gd name="connsiteX99" fmla="*/ 1655310 w 1815667"/>
                    <a:gd name="connsiteY99" fmla="*/ 772817 h 1207157"/>
                    <a:gd name="connsiteX100" fmla="*/ 1647690 w 1815667"/>
                    <a:gd name="connsiteY100" fmla="*/ 765197 h 1207157"/>
                    <a:gd name="connsiteX101" fmla="*/ 1632450 w 1815667"/>
                    <a:gd name="connsiteY101" fmla="*/ 757577 h 1207157"/>
                    <a:gd name="connsiteX102" fmla="*/ 1576570 w 1815667"/>
                    <a:gd name="connsiteY102" fmla="*/ 727097 h 1207157"/>
                    <a:gd name="connsiteX103" fmla="*/ 1553710 w 1815667"/>
                    <a:gd name="connsiteY103" fmla="*/ 714397 h 1207157"/>
                    <a:gd name="connsiteX104" fmla="*/ 1528310 w 1815667"/>
                    <a:gd name="connsiteY104" fmla="*/ 701697 h 1207157"/>
                    <a:gd name="connsiteX105" fmla="*/ 1515610 w 1815667"/>
                    <a:gd name="connsiteY105" fmla="*/ 699157 h 1207157"/>
                    <a:gd name="connsiteX106" fmla="*/ 1497830 w 1815667"/>
                    <a:gd name="connsiteY106" fmla="*/ 686457 h 1207157"/>
                    <a:gd name="connsiteX107" fmla="*/ 1447030 w 1815667"/>
                    <a:gd name="connsiteY107" fmla="*/ 663597 h 1207157"/>
                    <a:gd name="connsiteX108" fmla="*/ 1436870 w 1815667"/>
                    <a:gd name="connsiteY108" fmla="*/ 658517 h 1207157"/>
                    <a:gd name="connsiteX109" fmla="*/ 1426710 w 1815667"/>
                    <a:gd name="connsiteY109" fmla="*/ 655977 h 1207157"/>
                    <a:gd name="connsiteX110" fmla="*/ 1411470 w 1815667"/>
                    <a:gd name="connsiteY110" fmla="*/ 648357 h 1207157"/>
                    <a:gd name="connsiteX111" fmla="*/ 1396230 w 1815667"/>
                    <a:gd name="connsiteY111" fmla="*/ 643277 h 1207157"/>
                    <a:gd name="connsiteX112" fmla="*/ 1350510 w 1815667"/>
                    <a:gd name="connsiteY112" fmla="*/ 628037 h 1207157"/>
                    <a:gd name="connsiteX113" fmla="*/ 1320030 w 1815667"/>
                    <a:gd name="connsiteY113" fmla="*/ 610257 h 1207157"/>
                    <a:gd name="connsiteX114" fmla="*/ 1307330 w 1815667"/>
                    <a:gd name="connsiteY114" fmla="*/ 607717 h 1207157"/>
                    <a:gd name="connsiteX115" fmla="*/ 1287010 w 1815667"/>
                    <a:gd name="connsiteY115" fmla="*/ 597557 h 1207157"/>
                    <a:gd name="connsiteX116" fmla="*/ 1266690 w 1815667"/>
                    <a:gd name="connsiteY116" fmla="*/ 589937 h 1207157"/>
                    <a:gd name="connsiteX117" fmla="*/ 1259070 w 1815667"/>
                    <a:gd name="connsiteY117" fmla="*/ 587397 h 1207157"/>
                    <a:gd name="connsiteX118" fmla="*/ 1241290 w 1815667"/>
                    <a:gd name="connsiteY118" fmla="*/ 579777 h 1207157"/>
                    <a:gd name="connsiteX119" fmla="*/ 1210810 w 1815667"/>
                    <a:gd name="connsiteY119" fmla="*/ 561997 h 1207157"/>
                    <a:gd name="connsiteX120" fmla="*/ 1182870 w 1815667"/>
                    <a:gd name="connsiteY120" fmla="*/ 544217 h 1207157"/>
                    <a:gd name="connsiteX121" fmla="*/ 1170170 w 1815667"/>
                    <a:gd name="connsiteY121" fmla="*/ 536597 h 1207157"/>
                    <a:gd name="connsiteX122" fmla="*/ 1147310 w 1815667"/>
                    <a:gd name="connsiteY122" fmla="*/ 526437 h 1207157"/>
                    <a:gd name="connsiteX123" fmla="*/ 1111750 w 1815667"/>
                    <a:gd name="connsiteY123" fmla="*/ 501037 h 1207157"/>
                    <a:gd name="connsiteX124" fmla="*/ 1096510 w 1815667"/>
                    <a:gd name="connsiteY124" fmla="*/ 493417 h 1207157"/>
                    <a:gd name="connsiteX125" fmla="*/ 1071110 w 1815667"/>
                    <a:gd name="connsiteY125" fmla="*/ 480717 h 1207157"/>
                    <a:gd name="connsiteX126" fmla="*/ 1040630 w 1815667"/>
                    <a:gd name="connsiteY126" fmla="*/ 462937 h 1207157"/>
                    <a:gd name="connsiteX127" fmla="*/ 1022850 w 1815667"/>
                    <a:gd name="connsiteY127" fmla="*/ 460397 h 1207157"/>
                    <a:gd name="connsiteX128" fmla="*/ 966970 w 1815667"/>
                    <a:gd name="connsiteY128" fmla="*/ 429917 h 1207157"/>
                    <a:gd name="connsiteX129" fmla="*/ 949190 w 1815667"/>
                    <a:gd name="connsiteY129" fmla="*/ 419757 h 1207157"/>
                    <a:gd name="connsiteX130" fmla="*/ 933950 w 1815667"/>
                    <a:gd name="connsiteY130" fmla="*/ 409597 h 1207157"/>
                    <a:gd name="connsiteX131" fmla="*/ 923790 w 1815667"/>
                    <a:gd name="connsiteY131" fmla="*/ 401977 h 1207157"/>
                    <a:gd name="connsiteX132" fmla="*/ 890770 w 1815667"/>
                    <a:gd name="connsiteY132" fmla="*/ 386737 h 1207157"/>
                    <a:gd name="connsiteX133" fmla="*/ 875530 w 1815667"/>
                    <a:gd name="connsiteY133" fmla="*/ 379117 h 1207157"/>
                    <a:gd name="connsiteX134" fmla="*/ 852670 w 1815667"/>
                    <a:gd name="connsiteY134" fmla="*/ 371497 h 1207157"/>
                    <a:gd name="connsiteX135" fmla="*/ 827270 w 1815667"/>
                    <a:gd name="connsiteY135" fmla="*/ 358797 h 1207157"/>
                    <a:gd name="connsiteX136" fmla="*/ 794250 w 1815667"/>
                    <a:gd name="connsiteY136" fmla="*/ 346097 h 1207157"/>
                    <a:gd name="connsiteX137" fmla="*/ 781550 w 1815667"/>
                    <a:gd name="connsiteY137" fmla="*/ 338477 h 1207157"/>
                    <a:gd name="connsiteX138" fmla="*/ 745990 w 1815667"/>
                    <a:gd name="connsiteY138" fmla="*/ 328317 h 1207157"/>
                    <a:gd name="connsiteX139" fmla="*/ 730750 w 1815667"/>
                    <a:gd name="connsiteY139" fmla="*/ 323237 h 1207157"/>
                    <a:gd name="connsiteX140" fmla="*/ 720590 w 1815667"/>
                    <a:gd name="connsiteY140" fmla="*/ 320697 h 1207157"/>
                    <a:gd name="connsiteX141" fmla="*/ 659630 w 1815667"/>
                    <a:gd name="connsiteY141" fmla="*/ 300377 h 1207157"/>
                    <a:gd name="connsiteX142" fmla="*/ 624070 w 1815667"/>
                    <a:gd name="connsiteY142" fmla="*/ 282597 h 1207157"/>
                    <a:gd name="connsiteX143" fmla="*/ 603750 w 1815667"/>
                    <a:gd name="connsiteY143" fmla="*/ 274977 h 1207157"/>
                    <a:gd name="connsiteX144" fmla="*/ 588510 w 1815667"/>
                    <a:gd name="connsiteY144" fmla="*/ 267357 h 1207157"/>
                    <a:gd name="connsiteX145" fmla="*/ 573270 w 1815667"/>
                    <a:gd name="connsiteY145" fmla="*/ 264817 h 1207157"/>
                    <a:gd name="connsiteX146" fmla="*/ 558030 w 1815667"/>
                    <a:gd name="connsiteY146" fmla="*/ 259737 h 1207157"/>
                    <a:gd name="connsiteX147" fmla="*/ 512310 w 1815667"/>
                    <a:gd name="connsiteY147" fmla="*/ 241957 h 1207157"/>
                    <a:gd name="connsiteX148" fmla="*/ 451350 w 1815667"/>
                    <a:gd name="connsiteY148" fmla="*/ 214017 h 1207157"/>
                    <a:gd name="connsiteX149" fmla="*/ 380230 w 1815667"/>
                    <a:gd name="connsiteY149" fmla="*/ 196237 h 1207157"/>
                    <a:gd name="connsiteX150" fmla="*/ 337050 w 1815667"/>
                    <a:gd name="connsiteY150" fmla="*/ 178457 h 1207157"/>
                    <a:gd name="connsiteX151" fmla="*/ 311650 w 1815667"/>
                    <a:gd name="connsiteY151" fmla="*/ 168297 h 1207157"/>
                    <a:gd name="connsiteX152" fmla="*/ 304030 w 1815667"/>
                    <a:gd name="connsiteY152" fmla="*/ 165757 h 1207157"/>
                    <a:gd name="connsiteX153" fmla="*/ 273550 w 1815667"/>
                    <a:gd name="connsiteY153" fmla="*/ 150517 h 1207157"/>
                    <a:gd name="connsiteX154" fmla="*/ 255770 w 1815667"/>
                    <a:gd name="connsiteY154" fmla="*/ 137817 h 1207157"/>
                    <a:gd name="connsiteX155" fmla="*/ 235450 w 1815667"/>
                    <a:gd name="connsiteY155" fmla="*/ 130197 h 1207157"/>
                    <a:gd name="connsiteX156" fmla="*/ 212590 w 1815667"/>
                    <a:gd name="connsiteY156" fmla="*/ 120037 h 1207157"/>
                    <a:gd name="connsiteX157" fmla="*/ 177030 w 1815667"/>
                    <a:gd name="connsiteY157" fmla="*/ 94637 h 1207157"/>
                    <a:gd name="connsiteX158" fmla="*/ 161790 w 1815667"/>
                    <a:gd name="connsiteY158" fmla="*/ 89557 h 1207157"/>
                    <a:gd name="connsiteX159" fmla="*/ 131310 w 1815667"/>
                    <a:gd name="connsiteY159" fmla="*/ 69237 h 1207157"/>
                    <a:gd name="connsiteX160" fmla="*/ 116070 w 1815667"/>
                    <a:gd name="connsiteY160" fmla="*/ 61617 h 1207157"/>
                    <a:gd name="connsiteX161" fmla="*/ 93210 w 1815667"/>
                    <a:gd name="connsiteY161" fmla="*/ 48917 h 1207157"/>
                    <a:gd name="connsiteX162" fmla="*/ 85590 w 1815667"/>
                    <a:gd name="connsiteY162" fmla="*/ 41297 h 1207157"/>
                    <a:gd name="connsiteX163" fmla="*/ 70350 w 1815667"/>
                    <a:gd name="connsiteY163" fmla="*/ 36217 h 1207157"/>
                    <a:gd name="connsiteX164" fmla="*/ 50030 w 1815667"/>
                    <a:gd name="connsiteY164" fmla="*/ 23517 h 1207157"/>
                    <a:gd name="connsiteX165" fmla="*/ 22090 w 1815667"/>
                    <a:gd name="connsiteY165" fmla="*/ 657 h 1207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1815667" h="1207157">
                      <a:moveTo>
                        <a:pt x="22090" y="657"/>
                      </a:moveTo>
                      <a:cubicBezTo>
                        <a:pt x="17010" y="5737"/>
                        <a:pt x="20865" y="36245"/>
                        <a:pt x="19550" y="53997"/>
                      </a:cubicBezTo>
                      <a:cubicBezTo>
                        <a:pt x="18151" y="72887"/>
                        <a:pt x="16537" y="66048"/>
                        <a:pt x="11930" y="84477"/>
                      </a:cubicBezTo>
                      <a:cubicBezTo>
                        <a:pt x="10681" y="89473"/>
                        <a:pt x="10548" y="94699"/>
                        <a:pt x="9390" y="99717"/>
                      </a:cubicBezTo>
                      <a:cubicBezTo>
                        <a:pt x="8004" y="105723"/>
                        <a:pt x="6003" y="111570"/>
                        <a:pt x="4310" y="117497"/>
                      </a:cubicBezTo>
                      <a:cubicBezTo>
                        <a:pt x="-1329" y="179529"/>
                        <a:pt x="-2353" y="177420"/>
                        <a:pt x="6850" y="274977"/>
                      </a:cubicBezTo>
                      <a:cubicBezTo>
                        <a:pt x="7137" y="278016"/>
                        <a:pt x="11740" y="278692"/>
                        <a:pt x="14470" y="280057"/>
                      </a:cubicBezTo>
                      <a:cubicBezTo>
                        <a:pt x="16865" y="281254"/>
                        <a:pt x="19695" y="281400"/>
                        <a:pt x="22090" y="282597"/>
                      </a:cubicBezTo>
                      <a:cubicBezTo>
                        <a:pt x="75286" y="309195"/>
                        <a:pt x="-10611" y="269538"/>
                        <a:pt x="50030" y="297837"/>
                      </a:cubicBezTo>
                      <a:cubicBezTo>
                        <a:pt x="113642" y="327523"/>
                        <a:pt x="32795" y="289695"/>
                        <a:pt x="95750" y="315617"/>
                      </a:cubicBezTo>
                      <a:cubicBezTo>
                        <a:pt x="102752" y="318500"/>
                        <a:pt x="109091" y="322838"/>
                        <a:pt x="116070" y="325777"/>
                      </a:cubicBezTo>
                      <a:cubicBezTo>
                        <a:pt x="125203" y="329623"/>
                        <a:pt x="134877" y="332091"/>
                        <a:pt x="144010" y="335937"/>
                      </a:cubicBezTo>
                      <a:cubicBezTo>
                        <a:pt x="150989" y="338876"/>
                        <a:pt x="157682" y="342471"/>
                        <a:pt x="164330" y="346097"/>
                      </a:cubicBezTo>
                      <a:cubicBezTo>
                        <a:pt x="179805" y="354538"/>
                        <a:pt x="164119" y="348567"/>
                        <a:pt x="179570" y="353717"/>
                      </a:cubicBezTo>
                      <a:cubicBezTo>
                        <a:pt x="182957" y="356257"/>
                        <a:pt x="186516" y="358582"/>
                        <a:pt x="189730" y="361337"/>
                      </a:cubicBezTo>
                      <a:cubicBezTo>
                        <a:pt x="203465" y="373110"/>
                        <a:pt x="190798" y="365435"/>
                        <a:pt x="207510" y="376577"/>
                      </a:cubicBezTo>
                      <a:cubicBezTo>
                        <a:pt x="211618" y="379315"/>
                        <a:pt x="216045" y="381547"/>
                        <a:pt x="220210" y="384197"/>
                      </a:cubicBezTo>
                      <a:cubicBezTo>
                        <a:pt x="225361" y="387475"/>
                        <a:pt x="230448" y="390856"/>
                        <a:pt x="235450" y="394357"/>
                      </a:cubicBezTo>
                      <a:cubicBezTo>
                        <a:pt x="238918" y="396785"/>
                        <a:pt x="242088" y="399629"/>
                        <a:pt x="245610" y="401977"/>
                      </a:cubicBezTo>
                      <a:cubicBezTo>
                        <a:pt x="249718" y="404715"/>
                        <a:pt x="254124" y="406980"/>
                        <a:pt x="258310" y="409597"/>
                      </a:cubicBezTo>
                      <a:cubicBezTo>
                        <a:pt x="260899" y="411215"/>
                        <a:pt x="263585" y="412723"/>
                        <a:pt x="265930" y="414677"/>
                      </a:cubicBezTo>
                      <a:cubicBezTo>
                        <a:pt x="275757" y="422866"/>
                        <a:pt x="271603" y="422999"/>
                        <a:pt x="283710" y="429917"/>
                      </a:cubicBezTo>
                      <a:cubicBezTo>
                        <a:pt x="286035" y="431245"/>
                        <a:pt x="288790" y="431610"/>
                        <a:pt x="291330" y="432457"/>
                      </a:cubicBezTo>
                      <a:cubicBezTo>
                        <a:pt x="305741" y="446868"/>
                        <a:pt x="292099" y="434563"/>
                        <a:pt x="316730" y="450237"/>
                      </a:cubicBezTo>
                      <a:cubicBezTo>
                        <a:pt x="341426" y="465953"/>
                        <a:pt x="308727" y="453496"/>
                        <a:pt x="359910" y="470557"/>
                      </a:cubicBezTo>
                      <a:cubicBezTo>
                        <a:pt x="367530" y="473097"/>
                        <a:pt x="375882" y="474044"/>
                        <a:pt x="382770" y="478177"/>
                      </a:cubicBezTo>
                      <a:cubicBezTo>
                        <a:pt x="398463" y="487593"/>
                        <a:pt x="390681" y="484600"/>
                        <a:pt x="405630" y="488337"/>
                      </a:cubicBezTo>
                      <a:cubicBezTo>
                        <a:pt x="427424" y="504683"/>
                        <a:pt x="402490" y="486929"/>
                        <a:pt x="431030" y="503577"/>
                      </a:cubicBezTo>
                      <a:cubicBezTo>
                        <a:pt x="436304" y="506653"/>
                        <a:pt x="440862" y="510904"/>
                        <a:pt x="446270" y="513737"/>
                      </a:cubicBezTo>
                      <a:cubicBezTo>
                        <a:pt x="458685" y="520240"/>
                        <a:pt x="471835" y="525249"/>
                        <a:pt x="484370" y="531517"/>
                      </a:cubicBezTo>
                      <a:cubicBezTo>
                        <a:pt x="502732" y="540698"/>
                        <a:pt x="494100" y="537759"/>
                        <a:pt x="509770" y="541677"/>
                      </a:cubicBezTo>
                      <a:cubicBezTo>
                        <a:pt x="515697" y="545064"/>
                        <a:pt x="521737" y="548259"/>
                        <a:pt x="527550" y="551837"/>
                      </a:cubicBezTo>
                      <a:cubicBezTo>
                        <a:pt x="532750" y="555037"/>
                        <a:pt x="537329" y="559267"/>
                        <a:pt x="542790" y="561997"/>
                      </a:cubicBezTo>
                      <a:cubicBezTo>
                        <a:pt x="547579" y="564392"/>
                        <a:pt x="553087" y="565017"/>
                        <a:pt x="558030" y="567077"/>
                      </a:cubicBezTo>
                      <a:cubicBezTo>
                        <a:pt x="597709" y="583610"/>
                        <a:pt x="542099" y="565346"/>
                        <a:pt x="598670" y="582317"/>
                      </a:cubicBezTo>
                      <a:cubicBezTo>
                        <a:pt x="633459" y="608409"/>
                        <a:pt x="590592" y="577932"/>
                        <a:pt x="616450" y="592477"/>
                      </a:cubicBezTo>
                      <a:cubicBezTo>
                        <a:pt x="627714" y="598813"/>
                        <a:pt x="639131" y="605043"/>
                        <a:pt x="649470" y="612797"/>
                      </a:cubicBezTo>
                      <a:cubicBezTo>
                        <a:pt x="652857" y="615337"/>
                        <a:pt x="656108" y="618069"/>
                        <a:pt x="659630" y="620417"/>
                      </a:cubicBezTo>
                      <a:cubicBezTo>
                        <a:pt x="670172" y="627445"/>
                        <a:pt x="676000" y="629872"/>
                        <a:pt x="687570" y="635657"/>
                      </a:cubicBezTo>
                      <a:cubicBezTo>
                        <a:pt x="689263" y="638197"/>
                        <a:pt x="690332" y="641290"/>
                        <a:pt x="692650" y="643277"/>
                      </a:cubicBezTo>
                      <a:cubicBezTo>
                        <a:pt x="696398" y="646490"/>
                        <a:pt x="701016" y="648533"/>
                        <a:pt x="705350" y="650897"/>
                      </a:cubicBezTo>
                      <a:cubicBezTo>
                        <a:pt x="718631" y="658141"/>
                        <a:pt x="720163" y="658346"/>
                        <a:pt x="733290" y="663597"/>
                      </a:cubicBezTo>
                      <a:cubicBezTo>
                        <a:pt x="738370" y="667830"/>
                        <a:pt x="742837" y="672933"/>
                        <a:pt x="748530" y="676297"/>
                      </a:cubicBezTo>
                      <a:cubicBezTo>
                        <a:pt x="782682" y="696478"/>
                        <a:pt x="777268" y="694237"/>
                        <a:pt x="801870" y="699157"/>
                      </a:cubicBezTo>
                      <a:cubicBezTo>
                        <a:pt x="809490" y="703390"/>
                        <a:pt x="817306" y="707288"/>
                        <a:pt x="824730" y="711857"/>
                      </a:cubicBezTo>
                      <a:cubicBezTo>
                        <a:pt x="828335" y="714076"/>
                        <a:pt x="831233" y="717344"/>
                        <a:pt x="834890" y="719477"/>
                      </a:cubicBezTo>
                      <a:cubicBezTo>
                        <a:pt x="841431" y="723293"/>
                        <a:pt x="848562" y="726011"/>
                        <a:pt x="855210" y="729637"/>
                      </a:cubicBezTo>
                      <a:cubicBezTo>
                        <a:pt x="867195" y="736174"/>
                        <a:pt x="881117" y="740304"/>
                        <a:pt x="890770" y="749957"/>
                      </a:cubicBezTo>
                      <a:cubicBezTo>
                        <a:pt x="902455" y="761642"/>
                        <a:pt x="894521" y="754940"/>
                        <a:pt x="911090" y="765197"/>
                      </a:cubicBezTo>
                      <a:lnTo>
                        <a:pt x="951730" y="790597"/>
                      </a:lnTo>
                      <a:cubicBezTo>
                        <a:pt x="955928" y="793196"/>
                        <a:pt x="959641" y="797020"/>
                        <a:pt x="964430" y="798217"/>
                      </a:cubicBezTo>
                      <a:cubicBezTo>
                        <a:pt x="971203" y="799910"/>
                        <a:pt x="978203" y="800872"/>
                        <a:pt x="984750" y="803297"/>
                      </a:cubicBezTo>
                      <a:cubicBezTo>
                        <a:pt x="1001118" y="809359"/>
                        <a:pt x="1016077" y="819384"/>
                        <a:pt x="1033010" y="823617"/>
                      </a:cubicBezTo>
                      <a:cubicBezTo>
                        <a:pt x="1044178" y="826409"/>
                        <a:pt x="1058989" y="829945"/>
                        <a:pt x="1068570" y="833777"/>
                      </a:cubicBezTo>
                      <a:cubicBezTo>
                        <a:pt x="1112462" y="851334"/>
                        <a:pt x="1078015" y="843286"/>
                        <a:pt x="1106670" y="849017"/>
                      </a:cubicBezTo>
                      <a:cubicBezTo>
                        <a:pt x="1145813" y="881636"/>
                        <a:pt x="1095284" y="841500"/>
                        <a:pt x="1142230" y="871877"/>
                      </a:cubicBezTo>
                      <a:cubicBezTo>
                        <a:pt x="1150335" y="877121"/>
                        <a:pt x="1156904" y="884541"/>
                        <a:pt x="1165090" y="889657"/>
                      </a:cubicBezTo>
                      <a:cubicBezTo>
                        <a:pt x="1170558" y="893074"/>
                        <a:pt x="1177181" y="894243"/>
                        <a:pt x="1182870" y="897277"/>
                      </a:cubicBezTo>
                      <a:cubicBezTo>
                        <a:pt x="1189918" y="901036"/>
                        <a:pt x="1195963" y="906576"/>
                        <a:pt x="1203190" y="909977"/>
                      </a:cubicBezTo>
                      <a:cubicBezTo>
                        <a:pt x="1210458" y="913397"/>
                        <a:pt x="1218476" y="914924"/>
                        <a:pt x="1226050" y="917597"/>
                      </a:cubicBezTo>
                      <a:cubicBezTo>
                        <a:pt x="1232872" y="920005"/>
                        <a:pt x="1239721" y="922367"/>
                        <a:pt x="1246370" y="925217"/>
                      </a:cubicBezTo>
                      <a:cubicBezTo>
                        <a:pt x="1251590" y="927454"/>
                        <a:pt x="1256420" y="930530"/>
                        <a:pt x="1261610" y="932837"/>
                      </a:cubicBezTo>
                      <a:cubicBezTo>
                        <a:pt x="1264057" y="933924"/>
                        <a:pt x="1266873" y="934108"/>
                        <a:pt x="1269230" y="935377"/>
                      </a:cubicBezTo>
                      <a:cubicBezTo>
                        <a:pt x="1277924" y="940058"/>
                        <a:pt x="1286024" y="945776"/>
                        <a:pt x="1294630" y="950617"/>
                      </a:cubicBezTo>
                      <a:cubicBezTo>
                        <a:pt x="1299580" y="953401"/>
                        <a:pt x="1305000" y="955315"/>
                        <a:pt x="1309870" y="958237"/>
                      </a:cubicBezTo>
                      <a:cubicBezTo>
                        <a:pt x="1348955" y="981688"/>
                        <a:pt x="1281836" y="945961"/>
                        <a:pt x="1335270" y="976017"/>
                      </a:cubicBezTo>
                      <a:cubicBezTo>
                        <a:pt x="1343520" y="980658"/>
                        <a:pt x="1352511" y="983918"/>
                        <a:pt x="1360670" y="988717"/>
                      </a:cubicBezTo>
                      <a:cubicBezTo>
                        <a:pt x="1366948" y="992410"/>
                        <a:pt x="1372323" y="997478"/>
                        <a:pt x="1378450" y="1001417"/>
                      </a:cubicBezTo>
                      <a:cubicBezTo>
                        <a:pt x="1406926" y="1019723"/>
                        <a:pt x="1385552" y="1003655"/>
                        <a:pt x="1416550" y="1021737"/>
                      </a:cubicBezTo>
                      <a:cubicBezTo>
                        <a:pt x="1420207" y="1023870"/>
                        <a:pt x="1423053" y="1027224"/>
                        <a:pt x="1426710" y="1029357"/>
                      </a:cubicBezTo>
                      <a:cubicBezTo>
                        <a:pt x="1433251" y="1033173"/>
                        <a:pt x="1440489" y="1035701"/>
                        <a:pt x="1447030" y="1039517"/>
                      </a:cubicBezTo>
                      <a:cubicBezTo>
                        <a:pt x="1450687" y="1041650"/>
                        <a:pt x="1453668" y="1044789"/>
                        <a:pt x="1457190" y="1047137"/>
                      </a:cubicBezTo>
                      <a:cubicBezTo>
                        <a:pt x="1466375" y="1053260"/>
                        <a:pt x="1475817" y="1058990"/>
                        <a:pt x="1485130" y="1064917"/>
                      </a:cubicBezTo>
                      <a:lnTo>
                        <a:pt x="1485130" y="1064917"/>
                      </a:lnTo>
                      <a:cubicBezTo>
                        <a:pt x="1493597" y="1069150"/>
                        <a:pt x="1502220" y="1073084"/>
                        <a:pt x="1510530" y="1077617"/>
                      </a:cubicBezTo>
                      <a:cubicBezTo>
                        <a:pt x="1520856" y="1083249"/>
                        <a:pt x="1530872" y="1089433"/>
                        <a:pt x="1541010" y="1095397"/>
                      </a:cubicBezTo>
                      <a:cubicBezTo>
                        <a:pt x="1542695" y="1096388"/>
                        <a:pt x="1558032" y="1105348"/>
                        <a:pt x="1561330" y="1108097"/>
                      </a:cubicBezTo>
                      <a:cubicBezTo>
                        <a:pt x="1568121" y="1113756"/>
                        <a:pt x="1570582" y="1119401"/>
                        <a:pt x="1579110" y="1123337"/>
                      </a:cubicBezTo>
                      <a:cubicBezTo>
                        <a:pt x="1586403" y="1126703"/>
                        <a:pt x="1594702" y="1127537"/>
                        <a:pt x="1601970" y="1130957"/>
                      </a:cubicBezTo>
                      <a:cubicBezTo>
                        <a:pt x="1609197" y="1134358"/>
                        <a:pt x="1615355" y="1139694"/>
                        <a:pt x="1622290" y="1143657"/>
                      </a:cubicBezTo>
                      <a:cubicBezTo>
                        <a:pt x="1630133" y="1148139"/>
                        <a:pt x="1647255" y="1155876"/>
                        <a:pt x="1655310" y="1158897"/>
                      </a:cubicBezTo>
                      <a:cubicBezTo>
                        <a:pt x="1687201" y="1170856"/>
                        <a:pt x="1674604" y="1162388"/>
                        <a:pt x="1711190" y="1181757"/>
                      </a:cubicBezTo>
                      <a:cubicBezTo>
                        <a:pt x="1714931" y="1183738"/>
                        <a:pt x="1718136" y="1186622"/>
                        <a:pt x="1721350" y="1189377"/>
                      </a:cubicBezTo>
                      <a:cubicBezTo>
                        <a:pt x="1724077" y="1191715"/>
                        <a:pt x="1725851" y="1195215"/>
                        <a:pt x="1728970" y="1196997"/>
                      </a:cubicBezTo>
                      <a:cubicBezTo>
                        <a:pt x="1732001" y="1198729"/>
                        <a:pt x="1735889" y="1198241"/>
                        <a:pt x="1739130" y="1199537"/>
                      </a:cubicBezTo>
                      <a:cubicBezTo>
                        <a:pt x="1744403" y="1201646"/>
                        <a:pt x="1749290" y="1204617"/>
                        <a:pt x="1754370" y="1207157"/>
                      </a:cubicBezTo>
                      <a:cubicBezTo>
                        <a:pt x="1785983" y="1196619"/>
                        <a:pt x="1755884" y="1209262"/>
                        <a:pt x="1767070" y="1130957"/>
                      </a:cubicBezTo>
                      <a:cubicBezTo>
                        <a:pt x="1767873" y="1125334"/>
                        <a:pt x="1772453" y="1120937"/>
                        <a:pt x="1774690" y="1115717"/>
                      </a:cubicBezTo>
                      <a:cubicBezTo>
                        <a:pt x="1777540" y="1109068"/>
                        <a:pt x="1779770" y="1102170"/>
                        <a:pt x="1782310" y="1095397"/>
                      </a:cubicBezTo>
                      <a:cubicBezTo>
                        <a:pt x="1784688" y="1081129"/>
                        <a:pt x="1785534" y="1071170"/>
                        <a:pt x="1792470" y="1057297"/>
                      </a:cubicBezTo>
                      <a:cubicBezTo>
                        <a:pt x="1795088" y="1052061"/>
                        <a:pt x="1798940" y="1045554"/>
                        <a:pt x="1800090" y="1039517"/>
                      </a:cubicBezTo>
                      <a:cubicBezTo>
                        <a:pt x="1802981" y="1024340"/>
                        <a:pt x="1804680" y="1008947"/>
                        <a:pt x="1807710" y="993797"/>
                      </a:cubicBezTo>
                      <a:lnTo>
                        <a:pt x="1812790" y="968397"/>
                      </a:lnTo>
                      <a:cubicBezTo>
                        <a:pt x="1815728" y="933137"/>
                        <a:pt x="1818372" y="922646"/>
                        <a:pt x="1810250" y="882037"/>
                      </a:cubicBezTo>
                      <a:cubicBezTo>
                        <a:pt x="1809546" y="878515"/>
                        <a:pt x="1804930" y="877177"/>
                        <a:pt x="1802630" y="874417"/>
                      </a:cubicBezTo>
                      <a:cubicBezTo>
                        <a:pt x="1784645" y="852835"/>
                        <a:pt x="1824648" y="885709"/>
                        <a:pt x="1769610" y="849017"/>
                      </a:cubicBezTo>
                      <a:cubicBezTo>
                        <a:pt x="1744310" y="832150"/>
                        <a:pt x="1761065" y="839395"/>
                        <a:pt x="1736590" y="831237"/>
                      </a:cubicBezTo>
                      <a:cubicBezTo>
                        <a:pt x="1731262" y="826797"/>
                        <a:pt x="1718213" y="815482"/>
                        <a:pt x="1711190" y="810917"/>
                      </a:cubicBezTo>
                      <a:cubicBezTo>
                        <a:pt x="1697796" y="802211"/>
                        <a:pt x="1682822" y="795744"/>
                        <a:pt x="1670550" y="785517"/>
                      </a:cubicBezTo>
                      <a:cubicBezTo>
                        <a:pt x="1665470" y="781284"/>
                        <a:pt x="1660252" y="777210"/>
                        <a:pt x="1655310" y="772817"/>
                      </a:cubicBezTo>
                      <a:cubicBezTo>
                        <a:pt x="1652625" y="770431"/>
                        <a:pt x="1650679" y="767190"/>
                        <a:pt x="1647690" y="765197"/>
                      </a:cubicBezTo>
                      <a:cubicBezTo>
                        <a:pt x="1642964" y="762047"/>
                        <a:pt x="1637320" y="760499"/>
                        <a:pt x="1632450" y="757577"/>
                      </a:cubicBezTo>
                      <a:cubicBezTo>
                        <a:pt x="1559992" y="714102"/>
                        <a:pt x="1625902" y="748239"/>
                        <a:pt x="1576570" y="727097"/>
                      </a:cubicBezTo>
                      <a:cubicBezTo>
                        <a:pt x="1543483" y="712917"/>
                        <a:pt x="1574181" y="725420"/>
                        <a:pt x="1553710" y="714397"/>
                      </a:cubicBezTo>
                      <a:cubicBezTo>
                        <a:pt x="1545375" y="709909"/>
                        <a:pt x="1537099" y="705213"/>
                        <a:pt x="1528310" y="701697"/>
                      </a:cubicBezTo>
                      <a:cubicBezTo>
                        <a:pt x="1524302" y="700094"/>
                        <a:pt x="1519843" y="700004"/>
                        <a:pt x="1515610" y="699157"/>
                      </a:cubicBezTo>
                      <a:cubicBezTo>
                        <a:pt x="1509683" y="694924"/>
                        <a:pt x="1504133" y="690106"/>
                        <a:pt x="1497830" y="686457"/>
                      </a:cubicBezTo>
                      <a:cubicBezTo>
                        <a:pt x="1466375" y="668246"/>
                        <a:pt x="1474487" y="675037"/>
                        <a:pt x="1447030" y="663597"/>
                      </a:cubicBezTo>
                      <a:cubicBezTo>
                        <a:pt x="1443535" y="662141"/>
                        <a:pt x="1440415" y="659846"/>
                        <a:pt x="1436870" y="658517"/>
                      </a:cubicBezTo>
                      <a:cubicBezTo>
                        <a:pt x="1433601" y="657291"/>
                        <a:pt x="1429951" y="657273"/>
                        <a:pt x="1426710" y="655977"/>
                      </a:cubicBezTo>
                      <a:cubicBezTo>
                        <a:pt x="1421437" y="653868"/>
                        <a:pt x="1416713" y="650541"/>
                        <a:pt x="1411470" y="648357"/>
                      </a:cubicBezTo>
                      <a:cubicBezTo>
                        <a:pt x="1406527" y="646297"/>
                        <a:pt x="1401221" y="645218"/>
                        <a:pt x="1396230" y="643277"/>
                      </a:cubicBezTo>
                      <a:cubicBezTo>
                        <a:pt x="1356592" y="627862"/>
                        <a:pt x="1378668" y="632730"/>
                        <a:pt x="1350510" y="628037"/>
                      </a:cubicBezTo>
                      <a:cubicBezTo>
                        <a:pt x="1340405" y="621300"/>
                        <a:pt x="1331943" y="615363"/>
                        <a:pt x="1320030" y="610257"/>
                      </a:cubicBezTo>
                      <a:cubicBezTo>
                        <a:pt x="1316062" y="608556"/>
                        <a:pt x="1311563" y="608564"/>
                        <a:pt x="1307330" y="607717"/>
                      </a:cubicBezTo>
                      <a:cubicBezTo>
                        <a:pt x="1300557" y="604330"/>
                        <a:pt x="1293948" y="600592"/>
                        <a:pt x="1287010" y="597557"/>
                      </a:cubicBezTo>
                      <a:cubicBezTo>
                        <a:pt x="1280383" y="594658"/>
                        <a:pt x="1273488" y="592409"/>
                        <a:pt x="1266690" y="589937"/>
                      </a:cubicBezTo>
                      <a:cubicBezTo>
                        <a:pt x="1264174" y="589022"/>
                        <a:pt x="1261531" y="588452"/>
                        <a:pt x="1259070" y="587397"/>
                      </a:cubicBezTo>
                      <a:cubicBezTo>
                        <a:pt x="1237099" y="577981"/>
                        <a:pt x="1259160" y="585734"/>
                        <a:pt x="1241290" y="579777"/>
                      </a:cubicBezTo>
                      <a:cubicBezTo>
                        <a:pt x="1204796" y="549366"/>
                        <a:pt x="1246203" y="580734"/>
                        <a:pt x="1210810" y="561997"/>
                      </a:cubicBezTo>
                      <a:cubicBezTo>
                        <a:pt x="1201054" y="556832"/>
                        <a:pt x="1192231" y="550068"/>
                        <a:pt x="1182870" y="544217"/>
                      </a:cubicBezTo>
                      <a:cubicBezTo>
                        <a:pt x="1178684" y="541600"/>
                        <a:pt x="1174681" y="538602"/>
                        <a:pt x="1170170" y="536597"/>
                      </a:cubicBezTo>
                      <a:cubicBezTo>
                        <a:pt x="1162550" y="533210"/>
                        <a:pt x="1154599" y="530487"/>
                        <a:pt x="1147310" y="526437"/>
                      </a:cubicBezTo>
                      <a:cubicBezTo>
                        <a:pt x="1089667" y="494413"/>
                        <a:pt x="1149521" y="525073"/>
                        <a:pt x="1111750" y="501037"/>
                      </a:cubicBezTo>
                      <a:cubicBezTo>
                        <a:pt x="1106958" y="497988"/>
                        <a:pt x="1101416" y="496279"/>
                        <a:pt x="1096510" y="493417"/>
                      </a:cubicBezTo>
                      <a:cubicBezTo>
                        <a:pt x="1073829" y="480187"/>
                        <a:pt x="1089787" y="485386"/>
                        <a:pt x="1071110" y="480717"/>
                      </a:cubicBezTo>
                      <a:cubicBezTo>
                        <a:pt x="1060282" y="472596"/>
                        <a:pt x="1055094" y="467758"/>
                        <a:pt x="1040630" y="462937"/>
                      </a:cubicBezTo>
                      <a:cubicBezTo>
                        <a:pt x="1034950" y="461044"/>
                        <a:pt x="1028777" y="461244"/>
                        <a:pt x="1022850" y="460397"/>
                      </a:cubicBezTo>
                      <a:cubicBezTo>
                        <a:pt x="985201" y="441573"/>
                        <a:pt x="1007774" y="453540"/>
                        <a:pt x="966970" y="429917"/>
                      </a:cubicBezTo>
                      <a:cubicBezTo>
                        <a:pt x="961063" y="426497"/>
                        <a:pt x="954870" y="423543"/>
                        <a:pt x="949190" y="419757"/>
                      </a:cubicBezTo>
                      <a:cubicBezTo>
                        <a:pt x="944110" y="416370"/>
                        <a:pt x="938952" y="413098"/>
                        <a:pt x="933950" y="409597"/>
                      </a:cubicBezTo>
                      <a:cubicBezTo>
                        <a:pt x="930482" y="407169"/>
                        <a:pt x="927466" y="404077"/>
                        <a:pt x="923790" y="401977"/>
                      </a:cubicBezTo>
                      <a:cubicBezTo>
                        <a:pt x="860275" y="365683"/>
                        <a:pt x="917473" y="398605"/>
                        <a:pt x="890770" y="386737"/>
                      </a:cubicBezTo>
                      <a:cubicBezTo>
                        <a:pt x="885580" y="384430"/>
                        <a:pt x="880803" y="381226"/>
                        <a:pt x="875530" y="379117"/>
                      </a:cubicBezTo>
                      <a:cubicBezTo>
                        <a:pt x="868072" y="376134"/>
                        <a:pt x="860073" y="374614"/>
                        <a:pt x="852670" y="371497"/>
                      </a:cubicBezTo>
                      <a:cubicBezTo>
                        <a:pt x="843946" y="367824"/>
                        <a:pt x="835951" y="362571"/>
                        <a:pt x="827270" y="358797"/>
                      </a:cubicBezTo>
                      <a:cubicBezTo>
                        <a:pt x="816455" y="354095"/>
                        <a:pt x="804362" y="352164"/>
                        <a:pt x="794250" y="346097"/>
                      </a:cubicBezTo>
                      <a:cubicBezTo>
                        <a:pt x="790017" y="343557"/>
                        <a:pt x="786032" y="340546"/>
                        <a:pt x="781550" y="338477"/>
                      </a:cubicBezTo>
                      <a:cubicBezTo>
                        <a:pt x="754312" y="325906"/>
                        <a:pt x="769858" y="334284"/>
                        <a:pt x="745990" y="328317"/>
                      </a:cubicBezTo>
                      <a:cubicBezTo>
                        <a:pt x="740795" y="327018"/>
                        <a:pt x="735879" y="324776"/>
                        <a:pt x="730750" y="323237"/>
                      </a:cubicBezTo>
                      <a:cubicBezTo>
                        <a:pt x="727406" y="322234"/>
                        <a:pt x="723913" y="321765"/>
                        <a:pt x="720590" y="320697"/>
                      </a:cubicBezTo>
                      <a:cubicBezTo>
                        <a:pt x="700198" y="314143"/>
                        <a:pt x="677452" y="312258"/>
                        <a:pt x="659630" y="300377"/>
                      </a:cubicBezTo>
                      <a:cubicBezTo>
                        <a:pt x="644748" y="290456"/>
                        <a:pt x="650600" y="293768"/>
                        <a:pt x="624070" y="282597"/>
                      </a:cubicBezTo>
                      <a:cubicBezTo>
                        <a:pt x="617403" y="279790"/>
                        <a:pt x="610399" y="277827"/>
                        <a:pt x="603750" y="274977"/>
                      </a:cubicBezTo>
                      <a:cubicBezTo>
                        <a:pt x="598530" y="272740"/>
                        <a:pt x="593898" y="269153"/>
                        <a:pt x="588510" y="267357"/>
                      </a:cubicBezTo>
                      <a:cubicBezTo>
                        <a:pt x="583624" y="265728"/>
                        <a:pt x="578266" y="266066"/>
                        <a:pt x="573270" y="264817"/>
                      </a:cubicBezTo>
                      <a:cubicBezTo>
                        <a:pt x="568075" y="263518"/>
                        <a:pt x="563044" y="261617"/>
                        <a:pt x="558030" y="259737"/>
                      </a:cubicBezTo>
                      <a:cubicBezTo>
                        <a:pt x="542719" y="253995"/>
                        <a:pt x="527175" y="248770"/>
                        <a:pt x="512310" y="241957"/>
                      </a:cubicBezTo>
                      <a:cubicBezTo>
                        <a:pt x="491990" y="232644"/>
                        <a:pt x="472794" y="220324"/>
                        <a:pt x="451350" y="214017"/>
                      </a:cubicBezTo>
                      <a:cubicBezTo>
                        <a:pt x="399089" y="198646"/>
                        <a:pt x="422931" y="204001"/>
                        <a:pt x="380230" y="196237"/>
                      </a:cubicBezTo>
                      <a:cubicBezTo>
                        <a:pt x="365837" y="190310"/>
                        <a:pt x="352151" y="182232"/>
                        <a:pt x="337050" y="178457"/>
                      </a:cubicBezTo>
                      <a:cubicBezTo>
                        <a:pt x="318155" y="173733"/>
                        <a:pt x="335259" y="178790"/>
                        <a:pt x="311650" y="168297"/>
                      </a:cubicBezTo>
                      <a:cubicBezTo>
                        <a:pt x="309203" y="167210"/>
                        <a:pt x="306456" y="166889"/>
                        <a:pt x="304030" y="165757"/>
                      </a:cubicBezTo>
                      <a:cubicBezTo>
                        <a:pt x="293736" y="160953"/>
                        <a:pt x="283381" y="156208"/>
                        <a:pt x="273550" y="150517"/>
                      </a:cubicBezTo>
                      <a:cubicBezTo>
                        <a:pt x="267247" y="146868"/>
                        <a:pt x="262196" y="141244"/>
                        <a:pt x="255770" y="137817"/>
                      </a:cubicBezTo>
                      <a:cubicBezTo>
                        <a:pt x="249387" y="134413"/>
                        <a:pt x="242139" y="132951"/>
                        <a:pt x="235450" y="130197"/>
                      </a:cubicBezTo>
                      <a:cubicBezTo>
                        <a:pt x="227739" y="127022"/>
                        <a:pt x="220210" y="123424"/>
                        <a:pt x="212590" y="120037"/>
                      </a:cubicBezTo>
                      <a:cubicBezTo>
                        <a:pt x="199454" y="106901"/>
                        <a:pt x="200962" y="107307"/>
                        <a:pt x="177030" y="94637"/>
                      </a:cubicBezTo>
                      <a:cubicBezTo>
                        <a:pt x="172298" y="92132"/>
                        <a:pt x="166471" y="92158"/>
                        <a:pt x="161790" y="89557"/>
                      </a:cubicBezTo>
                      <a:cubicBezTo>
                        <a:pt x="151116" y="83627"/>
                        <a:pt x="141729" y="75604"/>
                        <a:pt x="131310" y="69237"/>
                      </a:cubicBezTo>
                      <a:cubicBezTo>
                        <a:pt x="126464" y="66275"/>
                        <a:pt x="121081" y="64290"/>
                        <a:pt x="116070" y="61617"/>
                      </a:cubicBezTo>
                      <a:cubicBezTo>
                        <a:pt x="108379" y="57515"/>
                        <a:pt x="100463" y="53752"/>
                        <a:pt x="93210" y="48917"/>
                      </a:cubicBezTo>
                      <a:cubicBezTo>
                        <a:pt x="90221" y="46924"/>
                        <a:pt x="88730" y="43041"/>
                        <a:pt x="85590" y="41297"/>
                      </a:cubicBezTo>
                      <a:cubicBezTo>
                        <a:pt x="80909" y="38696"/>
                        <a:pt x="70350" y="36217"/>
                        <a:pt x="70350" y="36217"/>
                      </a:cubicBezTo>
                      <a:cubicBezTo>
                        <a:pt x="61616" y="29666"/>
                        <a:pt x="59992" y="27502"/>
                        <a:pt x="50030" y="23517"/>
                      </a:cubicBezTo>
                      <a:cubicBezTo>
                        <a:pt x="45058" y="21528"/>
                        <a:pt x="27170" y="-4423"/>
                        <a:pt x="22090" y="657"/>
                      </a:cubicBezTo>
                      <a:close/>
                    </a:path>
                  </a:pathLst>
                </a:custGeom>
                <a:solidFill>
                  <a:srgbClr val="8F4F35">
                    <a:alpha val="73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 dirty="0"/>
                </a:p>
              </p:txBody>
            </p:sp>
            <p:sp>
              <p:nvSpPr>
                <p:cNvPr id="35" name="Forma libre: forma 34">
                  <a:extLst>
                    <a:ext uri="{FF2B5EF4-FFF2-40B4-BE49-F238E27FC236}">
                      <a16:creationId xmlns:a16="http://schemas.microsoft.com/office/drawing/2014/main" id="{9144FEA4-CA12-4C1C-A9BF-5341F2F41C47}"/>
                    </a:ext>
                  </a:extLst>
                </p:cNvPr>
                <p:cNvSpPr/>
                <p:nvPr/>
              </p:nvSpPr>
              <p:spPr>
                <a:xfrm>
                  <a:off x="9086051" y="1826806"/>
                  <a:ext cx="2373759" cy="1354455"/>
                </a:xfrm>
                <a:custGeom>
                  <a:avLst/>
                  <a:gdLst>
                    <a:gd name="connsiteX0" fmla="*/ 1769745 w 2373759"/>
                    <a:gd name="connsiteY0" fmla="*/ 1354455 h 1354455"/>
                    <a:gd name="connsiteX1" fmla="*/ 1788795 w 2373759"/>
                    <a:gd name="connsiteY1" fmla="*/ 1343025 h 1354455"/>
                    <a:gd name="connsiteX2" fmla="*/ 1815465 w 2373759"/>
                    <a:gd name="connsiteY2" fmla="*/ 1312545 h 1354455"/>
                    <a:gd name="connsiteX3" fmla="*/ 1821180 w 2373759"/>
                    <a:gd name="connsiteY3" fmla="*/ 1310640 h 1354455"/>
                    <a:gd name="connsiteX4" fmla="*/ 1838325 w 2373759"/>
                    <a:gd name="connsiteY4" fmla="*/ 1295400 h 1354455"/>
                    <a:gd name="connsiteX5" fmla="*/ 1844040 w 2373759"/>
                    <a:gd name="connsiteY5" fmla="*/ 1293495 h 1354455"/>
                    <a:gd name="connsiteX6" fmla="*/ 1864995 w 2373759"/>
                    <a:gd name="connsiteY6" fmla="*/ 1282065 h 1354455"/>
                    <a:gd name="connsiteX7" fmla="*/ 1887855 w 2373759"/>
                    <a:gd name="connsiteY7" fmla="*/ 1272540 h 1354455"/>
                    <a:gd name="connsiteX8" fmla="*/ 1893570 w 2373759"/>
                    <a:gd name="connsiteY8" fmla="*/ 1266825 h 1354455"/>
                    <a:gd name="connsiteX9" fmla="*/ 1908810 w 2373759"/>
                    <a:gd name="connsiteY9" fmla="*/ 1263015 h 1354455"/>
                    <a:gd name="connsiteX10" fmla="*/ 1922145 w 2373759"/>
                    <a:gd name="connsiteY10" fmla="*/ 1253490 h 1354455"/>
                    <a:gd name="connsiteX11" fmla="*/ 1927860 w 2373759"/>
                    <a:gd name="connsiteY11" fmla="*/ 1251585 h 1354455"/>
                    <a:gd name="connsiteX12" fmla="*/ 1941195 w 2373759"/>
                    <a:gd name="connsiteY12" fmla="*/ 1245870 h 1354455"/>
                    <a:gd name="connsiteX13" fmla="*/ 1948815 w 2373759"/>
                    <a:gd name="connsiteY13" fmla="*/ 1238250 h 1354455"/>
                    <a:gd name="connsiteX14" fmla="*/ 1960245 w 2373759"/>
                    <a:gd name="connsiteY14" fmla="*/ 1232535 h 1354455"/>
                    <a:gd name="connsiteX15" fmla="*/ 1969770 w 2373759"/>
                    <a:gd name="connsiteY15" fmla="*/ 1226820 h 1354455"/>
                    <a:gd name="connsiteX16" fmla="*/ 1975485 w 2373759"/>
                    <a:gd name="connsiteY16" fmla="*/ 1224915 h 1354455"/>
                    <a:gd name="connsiteX17" fmla="*/ 1986915 w 2373759"/>
                    <a:gd name="connsiteY17" fmla="*/ 1217295 h 1354455"/>
                    <a:gd name="connsiteX18" fmla="*/ 2007870 w 2373759"/>
                    <a:gd name="connsiteY18" fmla="*/ 1202055 h 1354455"/>
                    <a:gd name="connsiteX19" fmla="*/ 2028825 w 2373759"/>
                    <a:gd name="connsiteY19" fmla="*/ 1190625 h 1354455"/>
                    <a:gd name="connsiteX20" fmla="*/ 2047875 w 2373759"/>
                    <a:gd name="connsiteY20" fmla="*/ 1175385 h 1354455"/>
                    <a:gd name="connsiteX21" fmla="*/ 2055495 w 2373759"/>
                    <a:gd name="connsiteY21" fmla="*/ 1165860 h 1354455"/>
                    <a:gd name="connsiteX22" fmla="*/ 2068830 w 2373759"/>
                    <a:gd name="connsiteY22" fmla="*/ 1160145 h 1354455"/>
                    <a:gd name="connsiteX23" fmla="*/ 2089785 w 2373759"/>
                    <a:gd name="connsiteY23" fmla="*/ 1146810 h 1354455"/>
                    <a:gd name="connsiteX24" fmla="*/ 2103120 w 2373759"/>
                    <a:gd name="connsiteY24" fmla="*/ 1137285 h 1354455"/>
                    <a:gd name="connsiteX25" fmla="*/ 2110740 w 2373759"/>
                    <a:gd name="connsiteY25" fmla="*/ 1129665 h 1354455"/>
                    <a:gd name="connsiteX26" fmla="*/ 2124075 w 2373759"/>
                    <a:gd name="connsiteY26" fmla="*/ 1123950 h 1354455"/>
                    <a:gd name="connsiteX27" fmla="*/ 2141220 w 2373759"/>
                    <a:gd name="connsiteY27" fmla="*/ 1112520 h 1354455"/>
                    <a:gd name="connsiteX28" fmla="*/ 2154555 w 2373759"/>
                    <a:gd name="connsiteY28" fmla="*/ 1104900 h 1354455"/>
                    <a:gd name="connsiteX29" fmla="*/ 2167890 w 2373759"/>
                    <a:gd name="connsiteY29" fmla="*/ 1093470 h 1354455"/>
                    <a:gd name="connsiteX30" fmla="*/ 2179320 w 2373759"/>
                    <a:gd name="connsiteY30" fmla="*/ 1087755 h 1354455"/>
                    <a:gd name="connsiteX31" fmla="*/ 2192655 w 2373759"/>
                    <a:gd name="connsiteY31" fmla="*/ 1080135 h 1354455"/>
                    <a:gd name="connsiteX32" fmla="*/ 2209800 w 2373759"/>
                    <a:gd name="connsiteY32" fmla="*/ 1068705 h 1354455"/>
                    <a:gd name="connsiteX33" fmla="*/ 2225040 w 2373759"/>
                    <a:gd name="connsiteY33" fmla="*/ 1057275 h 1354455"/>
                    <a:gd name="connsiteX34" fmla="*/ 2234565 w 2373759"/>
                    <a:gd name="connsiteY34" fmla="*/ 1051560 h 1354455"/>
                    <a:gd name="connsiteX35" fmla="*/ 2249805 w 2373759"/>
                    <a:gd name="connsiteY35" fmla="*/ 1038225 h 1354455"/>
                    <a:gd name="connsiteX36" fmla="*/ 2265045 w 2373759"/>
                    <a:gd name="connsiteY36" fmla="*/ 1032510 h 1354455"/>
                    <a:gd name="connsiteX37" fmla="*/ 2278380 w 2373759"/>
                    <a:gd name="connsiteY37" fmla="*/ 1026795 h 1354455"/>
                    <a:gd name="connsiteX38" fmla="*/ 2286000 w 2373759"/>
                    <a:gd name="connsiteY38" fmla="*/ 1021080 h 1354455"/>
                    <a:gd name="connsiteX39" fmla="*/ 2295525 w 2373759"/>
                    <a:gd name="connsiteY39" fmla="*/ 1017270 h 1354455"/>
                    <a:gd name="connsiteX40" fmla="*/ 2310765 w 2373759"/>
                    <a:gd name="connsiteY40" fmla="*/ 1005840 h 1354455"/>
                    <a:gd name="connsiteX41" fmla="*/ 2326005 w 2373759"/>
                    <a:gd name="connsiteY41" fmla="*/ 996315 h 1354455"/>
                    <a:gd name="connsiteX42" fmla="*/ 2346960 w 2373759"/>
                    <a:gd name="connsiteY42" fmla="*/ 981075 h 1354455"/>
                    <a:gd name="connsiteX43" fmla="*/ 2369820 w 2373759"/>
                    <a:gd name="connsiteY43" fmla="*/ 965835 h 1354455"/>
                    <a:gd name="connsiteX44" fmla="*/ 2373630 w 2373759"/>
                    <a:gd name="connsiteY44" fmla="*/ 956310 h 1354455"/>
                    <a:gd name="connsiteX45" fmla="*/ 2371725 w 2373759"/>
                    <a:gd name="connsiteY45" fmla="*/ 941070 h 1354455"/>
                    <a:gd name="connsiteX46" fmla="*/ 2354580 w 2373759"/>
                    <a:gd name="connsiteY46" fmla="*/ 925830 h 1354455"/>
                    <a:gd name="connsiteX47" fmla="*/ 2348865 w 2373759"/>
                    <a:gd name="connsiteY47" fmla="*/ 923925 h 1354455"/>
                    <a:gd name="connsiteX48" fmla="*/ 2316480 w 2373759"/>
                    <a:gd name="connsiteY48" fmla="*/ 912495 h 1354455"/>
                    <a:gd name="connsiteX49" fmla="*/ 2293620 w 2373759"/>
                    <a:gd name="connsiteY49" fmla="*/ 897255 h 1354455"/>
                    <a:gd name="connsiteX50" fmla="*/ 2278380 w 2373759"/>
                    <a:gd name="connsiteY50" fmla="*/ 891540 h 1354455"/>
                    <a:gd name="connsiteX51" fmla="*/ 2272665 w 2373759"/>
                    <a:gd name="connsiteY51" fmla="*/ 887730 h 1354455"/>
                    <a:gd name="connsiteX52" fmla="*/ 2249805 w 2373759"/>
                    <a:gd name="connsiteY52" fmla="*/ 878205 h 1354455"/>
                    <a:gd name="connsiteX53" fmla="*/ 2225040 w 2373759"/>
                    <a:gd name="connsiteY53" fmla="*/ 868680 h 1354455"/>
                    <a:gd name="connsiteX54" fmla="*/ 2207895 w 2373759"/>
                    <a:gd name="connsiteY54" fmla="*/ 857250 h 1354455"/>
                    <a:gd name="connsiteX55" fmla="*/ 2175510 w 2373759"/>
                    <a:gd name="connsiteY55" fmla="*/ 838200 h 1354455"/>
                    <a:gd name="connsiteX56" fmla="*/ 2162175 w 2373759"/>
                    <a:gd name="connsiteY56" fmla="*/ 826770 h 1354455"/>
                    <a:gd name="connsiteX57" fmla="*/ 2146935 w 2373759"/>
                    <a:gd name="connsiteY57" fmla="*/ 815340 h 1354455"/>
                    <a:gd name="connsiteX58" fmla="*/ 2143125 w 2373759"/>
                    <a:gd name="connsiteY58" fmla="*/ 809625 h 1354455"/>
                    <a:gd name="connsiteX59" fmla="*/ 2103120 w 2373759"/>
                    <a:gd name="connsiteY59" fmla="*/ 786765 h 1354455"/>
                    <a:gd name="connsiteX60" fmla="*/ 2078355 w 2373759"/>
                    <a:gd name="connsiteY60" fmla="*/ 771525 h 1354455"/>
                    <a:gd name="connsiteX61" fmla="*/ 2070735 w 2373759"/>
                    <a:gd name="connsiteY61" fmla="*/ 765810 h 1354455"/>
                    <a:gd name="connsiteX62" fmla="*/ 2049780 w 2373759"/>
                    <a:gd name="connsiteY62" fmla="*/ 754380 h 1354455"/>
                    <a:gd name="connsiteX63" fmla="*/ 2042160 w 2373759"/>
                    <a:gd name="connsiteY63" fmla="*/ 748665 h 1354455"/>
                    <a:gd name="connsiteX64" fmla="*/ 2032635 w 2373759"/>
                    <a:gd name="connsiteY64" fmla="*/ 742950 h 1354455"/>
                    <a:gd name="connsiteX65" fmla="*/ 2009775 w 2373759"/>
                    <a:gd name="connsiteY65" fmla="*/ 727710 h 1354455"/>
                    <a:gd name="connsiteX66" fmla="*/ 2000250 w 2373759"/>
                    <a:gd name="connsiteY66" fmla="*/ 725805 h 1354455"/>
                    <a:gd name="connsiteX67" fmla="*/ 1983105 w 2373759"/>
                    <a:gd name="connsiteY67" fmla="*/ 714375 h 1354455"/>
                    <a:gd name="connsiteX68" fmla="*/ 1977390 w 2373759"/>
                    <a:gd name="connsiteY68" fmla="*/ 708660 h 1354455"/>
                    <a:gd name="connsiteX69" fmla="*/ 1965960 w 2373759"/>
                    <a:gd name="connsiteY69" fmla="*/ 702945 h 1354455"/>
                    <a:gd name="connsiteX70" fmla="*/ 1941195 w 2373759"/>
                    <a:gd name="connsiteY70" fmla="*/ 689610 h 1354455"/>
                    <a:gd name="connsiteX71" fmla="*/ 1914525 w 2373759"/>
                    <a:gd name="connsiteY71" fmla="*/ 674370 h 1354455"/>
                    <a:gd name="connsiteX72" fmla="*/ 1903095 w 2373759"/>
                    <a:gd name="connsiteY72" fmla="*/ 670560 h 1354455"/>
                    <a:gd name="connsiteX73" fmla="*/ 1885950 w 2373759"/>
                    <a:gd name="connsiteY73" fmla="*/ 659130 h 1354455"/>
                    <a:gd name="connsiteX74" fmla="*/ 1861185 w 2373759"/>
                    <a:gd name="connsiteY74" fmla="*/ 649605 h 1354455"/>
                    <a:gd name="connsiteX75" fmla="*/ 1817370 w 2373759"/>
                    <a:gd name="connsiteY75" fmla="*/ 624840 h 1354455"/>
                    <a:gd name="connsiteX76" fmla="*/ 1796415 w 2373759"/>
                    <a:gd name="connsiteY76" fmla="*/ 613410 h 1354455"/>
                    <a:gd name="connsiteX77" fmla="*/ 1773555 w 2373759"/>
                    <a:gd name="connsiteY77" fmla="*/ 601980 h 1354455"/>
                    <a:gd name="connsiteX78" fmla="*/ 1737360 w 2373759"/>
                    <a:gd name="connsiteY78" fmla="*/ 586740 h 1354455"/>
                    <a:gd name="connsiteX79" fmla="*/ 1720215 w 2373759"/>
                    <a:gd name="connsiteY79" fmla="*/ 579120 h 1354455"/>
                    <a:gd name="connsiteX80" fmla="*/ 1691640 w 2373759"/>
                    <a:gd name="connsiteY80" fmla="*/ 563880 h 1354455"/>
                    <a:gd name="connsiteX81" fmla="*/ 1680210 w 2373759"/>
                    <a:gd name="connsiteY81" fmla="*/ 560070 h 1354455"/>
                    <a:gd name="connsiteX82" fmla="*/ 1663065 w 2373759"/>
                    <a:gd name="connsiteY82" fmla="*/ 552450 h 1354455"/>
                    <a:gd name="connsiteX83" fmla="*/ 1623060 w 2373759"/>
                    <a:gd name="connsiteY83" fmla="*/ 529590 h 1354455"/>
                    <a:gd name="connsiteX84" fmla="*/ 1615440 w 2373759"/>
                    <a:gd name="connsiteY84" fmla="*/ 527685 h 1354455"/>
                    <a:gd name="connsiteX85" fmla="*/ 1577340 w 2373759"/>
                    <a:gd name="connsiteY85" fmla="*/ 508635 h 1354455"/>
                    <a:gd name="connsiteX86" fmla="*/ 1543050 w 2373759"/>
                    <a:gd name="connsiteY86" fmla="*/ 491490 h 1354455"/>
                    <a:gd name="connsiteX87" fmla="*/ 1522095 w 2373759"/>
                    <a:gd name="connsiteY87" fmla="*/ 476250 h 1354455"/>
                    <a:gd name="connsiteX88" fmla="*/ 1491615 w 2373759"/>
                    <a:gd name="connsiteY88" fmla="*/ 462915 h 1354455"/>
                    <a:gd name="connsiteX89" fmla="*/ 1472565 w 2373759"/>
                    <a:gd name="connsiteY89" fmla="*/ 447675 h 1354455"/>
                    <a:gd name="connsiteX90" fmla="*/ 1455420 w 2373759"/>
                    <a:gd name="connsiteY90" fmla="*/ 440055 h 1354455"/>
                    <a:gd name="connsiteX91" fmla="*/ 1424940 w 2373759"/>
                    <a:gd name="connsiteY91" fmla="*/ 421005 h 1354455"/>
                    <a:gd name="connsiteX92" fmla="*/ 1409700 w 2373759"/>
                    <a:gd name="connsiteY92" fmla="*/ 413385 h 1354455"/>
                    <a:gd name="connsiteX93" fmla="*/ 1396365 w 2373759"/>
                    <a:gd name="connsiteY93" fmla="*/ 403860 h 1354455"/>
                    <a:gd name="connsiteX94" fmla="*/ 1356360 w 2373759"/>
                    <a:gd name="connsiteY94" fmla="*/ 381000 h 1354455"/>
                    <a:gd name="connsiteX95" fmla="*/ 1318260 w 2373759"/>
                    <a:gd name="connsiteY95" fmla="*/ 360045 h 1354455"/>
                    <a:gd name="connsiteX96" fmla="*/ 1291590 w 2373759"/>
                    <a:gd name="connsiteY96" fmla="*/ 342900 h 1354455"/>
                    <a:gd name="connsiteX97" fmla="*/ 1261110 w 2373759"/>
                    <a:gd name="connsiteY97" fmla="*/ 325755 h 1354455"/>
                    <a:gd name="connsiteX98" fmla="*/ 1240155 w 2373759"/>
                    <a:gd name="connsiteY98" fmla="*/ 320040 h 1354455"/>
                    <a:gd name="connsiteX99" fmla="*/ 1205865 w 2373759"/>
                    <a:gd name="connsiteY99" fmla="*/ 302895 h 1354455"/>
                    <a:gd name="connsiteX100" fmla="*/ 1186815 w 2373759"/>
                    <a:gd name="connsiteY100" fmla="*/ 297180 h 1354455"/>
                    <a:gd name="connsiteX101" fmla="*/ 1165860 w 2373759"/>
                    <a:gd name="connsiteY101" fmla="*/ 285750 h 1354455"/>
                    <a:gd name="connsiteX102" fmla="*/ 1099185 w 2373759"/>
                    <a:gd name="connsiteY102" fmla="*/ 259080 h 1354455"/>
                    <a:gd name="connsiteX103" fmla="*/ 1082040 w 2373759"/>
                    <a:gd name="connsiteY103" fmla="*/ 249555 h 1354455"/>
                    <a:gd name="connsiteX104" fmla="*/ 1066800 w 2373759"/>
                    <a:gd name="connsiteY104" fmla="*/ 240030 h 1354455"/>
                    <a:gd name="connsiteX105" fmla="*/ 1051560 w 2373759"/>
                    <a:gd name="connsiteY105" fmla="*/ 232410 h 1354455"/>
                    <a:gd name="connsiteX106" fmla="*/ 1030605 w 2373759"/>
                    <a:gd name="connsiteY106" fmla="*/ 217170 h 1354455"/>
                    <a:gd name="connsiteX107" fmla="*/ 956310 w 2373759"/>
                    <a:gd name="connsiteY107" fmla="*/ 179070 h 1354455"/>
                    <a:gd name="connsiteX108" fmla="*/ 946785 w 2373759"/>
                    <a:gd name="connsiteY108" fmla="*/ 177165 h 1354455"/>
                    <a:gd name="connsiteX109" fmla="*/ 840105 w 2373759"/>
                    <a:gd name="connsiteY109" fmla="*/ 116205 h 1354455"/>
                    <a:gd name="connsiteX110" fmla="*/ 790575 w 2373759"/>
                    <a:gd name="connsiteY110" fmla="*/ 89535 h 1354455"/>
                    <a:gd name="connsiteX111" fmla="*/ 782955 w 2373759"/>
                    <a:gd name="connsiteY111" fmla="*/ 83820 h 1354455"/>
                    <a:gd name="connsiteX112" fmla="*/ 760095 w 2373759"/>
                    <a:gd name="connsiteY112" fmla="*/ 70485 h 1354455"/>
                    <a:gd name="connsiteX113" fmla="*/ 748665 w 2373759"/>
                    <a:gd name="connsiteY113" fmla="*/ 64770 h 1354455"/>
                    <a:gd name="connsiteX114" fmla="*/ 742950 w 2373759"/>
                    <a:gd name="connsiteY114" fmla="*/ 62865 h 1354455"/>
                    <a:gd name="connsiteX115" fmla="*/ 727710 w 2373759"/>
                    <a:gd name="connsiteY115" fmla="*/ 53340 h 1354455"/>
                    <a:gd name="connsiteX116" fmla="*/ 716280 w 2373759"/>
                    <a:gd name="connsiteY116" fmla="*/ 47625 h 1354455"/>
                    <a:gd name="connsiteX117" fmla="*/ 693420 w 2373759"/>
                    <a:gd name="connsiteY117" fmla="*/ 36195 h 1354455"/>
                    <a:gd name="connsiteX118" fmla="*/ 676275 w 2373759"/>
                    <a:gd name="connsiteY118" fmla="*/ 24765 h 1354455"/>
                    <a:gd name="connsiteX119" fmla="*/ 662940 w 2373759"/>
                    <a:gd name="connsiteY119" fmla="*/ 19050 h 1354455"/>
                    <a:gd name="connsiteX120" fmla="*/ 647700 w 2373759"/>
                    <a:gd name="connsiteY120" fmla="*/ 13335 h 1354455"/>
                    <a:gd name="connsiteX121" fmla="*/ 636270 w 2373759"/>
                    <a:gd name="connsiteY121" fmla="*/ 7620 h 1354455"/>
                    <a:gd name="connsiteX122" fmla="*/ 628650 w 2373759"/>
                    <a:gd name="connsiteY122" fmla="*/ 1905 h 1354455"/>
                    <a:gd name="connsiteX123" fmla="*/ 619125 w 2373759"/>
                    <a:gd name="connsiteY123" fmla="*/ 0 h 1354455"/>
                    <a:gd name="connsiteX124" fmla="*/ 605790 w 2373759"/>
                    <a:gd name="connsiteY124" fmla="*/ 7620 h 1354455"/>
                    <a:gd name="connsiteX125" fmla="*/ 600075 w 2373759"/>
                    <a:gd name="connsiteY125" fmla="*/ 11430 h 1354455"/>
                    <a:gd name="connsiteX126" fmla="*/ 596265 w 2373759"/>
                    <a:gd name="connsiteY126" fmla="*/ 17145 h 1354455"/>
                    <a:gd name="connsiteX127" fmla="*/ 590550 w 2373759"/>
                    <a:gd name="connsiteY127" fmla="*/ 19050 h 1354455"/>
                    <a:gd name="connsiteX128" fmla="*/ 573405 w 2373759"/>
                    <a:gd name="connsiteY128" fmla="*/ 24765 h 1354455"/>
                    <a:gd name="connsiteX129" fmla="*/ 542925 w 2373759"/>
                    <a:gd name="connsiteY129" fmla="*/ 40005 h 1354455"/>
                    <a:gd name="connsiteX130" fmla="*/ 520065 w 2373759"/>
                    <a:gd name="connsiteY130" fmla="*/ 51435 h 1354455"/>
                    <a:gd name="connsiteX131" fmla="*/ 502920 w 2373759"/>
                    <a:gd name="connsiteY131" fmla="*/ 60960 h 1354455"/>
                    <a:gd name="connsiteX132" fmla="*/ 487680 w 2373759"/>
                    <a:gd name="connsiteY132" fmla="*/ 66675 h 1354455"/>
                    <a:gd name="connsiteX133" fmla="*/ 476250 w 2373759"/>
                    <a:gd name="connsiteY133" fmla="*/ 72390 h 1354455"/>
                    <a:gd name="connsiteX134" fmla="*/ 461010 w 2373759"/>
                    <a:gd name="connsiteY134" fmla="*/ 78105 h 1354455"/>
                    <a:gd name="connsiteX135" fmla="*/ 453390 w 2373759"/>
                    <a:gd name="connsiteY135" fmla="*/ 83820 h 1354455"/>
                    <a:gd name="connsiteX136" fmla="*/ 415290 w 2373759"/>
                    <a:gd name="connsiteY136" fmla="*/ 104775 h 1354455"/>
                    <a:gd name="connsiteX137" fmla="*/ 407670 w 2373759"/>
                    <a:gd name="connsiteY137" fmla="*/ 110490 h 1354455"/>
                    <a:gd name="connsiteX138" fmla="*/ 401955 w 2373759"/>
                    <a:gd name="connsiteY138" fmla="*/ 116205 h 1354455"/>
                    <a:gd name="connsiteX139" fmla="*/ 390525 w 2373759"/>
                    <a:gd name="connsiteY139" fmla="*/ 123825 h 1354455"/>
                    <a:gd name="connsiteX140" fmla="*/ 384810 w 2373759"/>
                    <a:gd name="connsiteY140" fmla="*/ 127635 h 1354455"/>
                    <a:gd name="connsiteX141" fmla="*/ 375285 w 2373759"/>
                    <a:gd name="connsiteY141" fmla="*/ 133350 h 1354455"/>
                    <a:gd name="connsiteX142" fmla="*/ 367665 w 2373759"/>
                    <a:gd name="connsiteY142" fmla="*/ 139065 h 1354455"/>
                    <a:gd name="connsiteX143" fmla="*/ 348615 w 2373759"/>
                    <a:gd name="connsiteY143" fmla="*/ 148590 h 1354455"/>
                    <a:gd name="connsiteX144" fmla="*/ 340995 w 2373759"/>
                    <a:gd name="connsiteY144" fmla="*/ 154305 h 1354455"/>
                    <a:gd name="connsiteX145" fmla="*/ 329565 w 2373759"/>
                    <a:gd name="connsiteY145" fmla="*/ 160020 h 1354455"/>
                    <a:gd name="connsiteX146" fmla="*/ 306705 w 2373759"/>
                    <a:gd name="connsiteY146" fmla="*/ 179070 h 1354455"/>
                    <a:gd name="connsiteX147" fmla="*/ 295275 w 2373759"/>
                    <a:gd name="connsiteY147" fmla="*/ 184785 h 1354455"/>
                    <a:gd name="connsiteX148" fmla="*/ 281940 w 2373759"/>
                    <a:gd name="connsiteY148" fmla="*/ 194310 h 1354455"/>
                    <a:gd name="connsiteX149" fmla="*/ 272415 w 2373759"/>
                    <a:gd name="connsiteY149" fmla="*/ 200025 h 1354455"/>
                    <a:gd name="connsiteX150" fmla="*/ 260985 w 2373759"/>
                    <a:gd name="connsiteY150" fmla="*/ 209550 h 1354455"/>
                    <a:gd name="connsiteX151" fmla="*/ 257175 w 2373759"/>
                    <a:gd name="connsiteY151" fmla="*/ 215265 h 1354455"/>
                    <a:gd name="connsiteX152" fmla="*/ 236220 w 2373759"/>
                    <a:gd name="connsiteY152" fmla="*/ 228600 h 1354455"/>
                    <a:gd name="connsiteX153" fmla="*/ 203835 w 2373759"/>
                    <a:gd name="connsiteY153" fmla="*/ 260985 h 1354455"/>
                    <a:gd name="connsiteX154" fmla="*/ 186690 w 2373759"/>
                    <a:gd name="connsiteY154" fmla="*/ 278130 h 1354455"/>
                    <a:gd name="connsiteX155" fmla="*/ 175260 w 2373759"/>
                    <a:gd name="connsiteY155" fmla="*/ 285750 h 1354455"/>
                    <a:gd name="connsiteX156" fmla="*/ 171450 w 2373759"/>
                    <a:gd name="connsiteY156" fmla="*/ 291465 h 1354455"/>
                    <a:gd name="connsiteX157" fmla="*/ 148590 w 2373759"/>
                    <a:gd name="connsiteY157" fmla="*/ 310515 h 1354455"/>
                    <a:gd name="connsiteX158" fmla="*/ 139065 w 2373759"/>
                    <a:gd name="connsiteY158" fmla="*/ 316230 h 1354455"/>
                    <a:gd name="connsiteX159" fmla="*/ 131445 w 2373759"/>
                    <a:gd name="connsiteY159" fmla="*/ 323850 h 1354455"/>
                    <a:gd name="connsiteX160" fmla="*/ 120015 w 2373759"/>
                    <a:gd name="connsiteY160" fmla="*/ 333375 h 1354455"/>
                    <a:gd name="connsiteX161" fmla="*/ 108585 w 2373759"/>
                    <a:gd name="connsiteY161" fmla="*/ 340995 h 1354455"/>
                    <a:gd name="connsiteX162" fmla="*/ 100965 w 2373759"/>
                    <a:gd name="connsiteY162" fmla="*/ 348615 h 1354455"/>
                    <a:gd name="connsiteX163" fmla="*/ 85725 w 2373759"/>
                    <a:gd name="connsiteY163" fmla="*/ 358140 h 1354455"/>
                    <a:gd name="connsiteX164" fmla="*/ 78105 w 2373759"/>
                    <a:gd name="connsiteY164" fmla="*/ 363855 h 1354455"/>
                    <a:gd name="connsiteX165" fmla="*/ 72390 w 2373759"/>
                    <a:gd name="connsiteY165" fmla="*/ 365760 h 1354455"/>
                    <a:gd name="connsiteX166" fmla="*/ 55245 w 2373759"/>
                    <a:gd name="connsiteY166" fmla="*/ 381000 h 1354455"/>
                    <a:gd name="connsiteX167" fmla="*/ 43815 w 2373759"/>
                    <a:gd name="connsiteY167" fmla="*/ 388620 h 1354455"/>
                    <a:gd name="connsiteX168" fmla="*/ 34290 w 2373759"/>
                    <a:gd name="connsiteY168" fmla="*/ 394335 h 1354455"/>
                    <a:gd name="connsiteX169" fmla="*/ 17145 w 2373759"/>
                    <a:gd name="connsiteY169" fmla="*/ 413385 h 1354455"/>
                    <a:gd name="connsiteX170" fmla="*/ 7620 w 2373759"/>
                    <a:gd name="connsiteY170" fmla="*/ 421005 h 1354455"/>
                    <a:gd name="connsiteX171" fmla="*/ 0 w 2373759"/>
                    <a:gd name="connsiteY171" fmla="*/ 432435 h 1354455"/>
                    <a:gd name="connsiteX172" fmla="*/ 3810 w 2373759"/>
                    <a:gd name="connsiteY172" fmla="*/ 440055 h 1354455"/>
                    <a:gd name="connsiteX173" fmla="*/ 19050 w 2373759"/>
                    <a:gd name="connsiteY173" fmla="*/ 449580 h 1354455"/>
                    <a:gd name="connsiteX174" fmla="*/ 38100 w 2373759"/>
                    <a:gd name="connsiteY174" fmla="*/ 455295 h 1354455"/>
                    <a:gd name="connsiteX175" fmla="*/ 60960 w 2373759"/>
                    <a:gd name="connsiteY175" fmla="*/ 464820 h 1354455"/>
                    <a:gd name="connsiteX176" fmla="*/ 68580 w 2373759"/>
                    <a:gd name="connsiteY176" fmla="*/ 470535 h 1354455"/>
                    <a:gd name="connsiteX177" fmla="*/ 80010 w 2373759"/>
                    <a:gd name="connsiteY177" fmla="*/ 474345 h 1354455"/>
                    <a:gd name="connsiteX178" fmla="*/ 95250 w 2373759"/>
                    <a:gd name="connsiteY178" fmla="*/ 483870 h 1354455"/>
                    <a:gd name="connsiteX179" fmla="*/ 104775 w 2373759"/>
                    <a:gd name="connsiteY179" fmla="*/ 491490 h 1354455"/>
                    <a:gd name="connsiteX180" fmla="*/ 114300 w 2373759"/>
                    <a:gd name="connsiteY180" fmla="*/ 497205 h 1354455"/>
                    <a:gd name="connsiteX181" fmla="*/ 131445 w 2373759"/>
                    <a:gd name="connsiteY181" fmla="*/ 506730 h 1354455"/>
                    <a:gd name="connsiteX182" fmla="*/ 152400 w 2373759"/>
                    <a:gd name="connsiteY182" fmla="*/ 525780 h 1354455"/>
                    <a:gd name="connsiteX183" fmla="*/ 171450 w 2373759"/>
                    <a:gd name="connsiteY183" fmla="*/ 541020 h 1354455"/>
                    <a:gd name="connsiteX184" fmla="*/ 196215 w 2373759"/>
                    <a:gd name="connsiteY184" fmla="*/ 552450 h 1354455"/>
                    <a:gd name="connsiteX185" fmla="*/ 222885 w 2373759"/>
                    <a:gd name="connsiteY185" fmla="*/ 569595 h 1354455"/>
                    <a:gd name="connsiteX186" fmla="*/ 238125 w 2373759"/>
                    <a:gd name="connsiteY186" fmla="*/ 579120 h 1354455"/>
                    <a:gd name="connsiteX187" fmla="*/ 253365 w 2373759"/>
                    <a:gd name="connsiteY187" fmla="*/ 584835 h 1354455"/>
                    <a:gd name="connsiteX188" fmla="*/ 287655 w 2373759"/>
                    <a:gd name="connsiteY188" fmla="*/ 605790 h 1354455"/>
                    <a:gd name="connsiteX189" fmla="*/ 306705 w 2373759"/>
                    <a:gd name="connsiteY189" fmla="*/ 611505 h 1354455"/>
                    <a:gd name="connsiteX190" fmla="*/ 314325 w 2373759"/>
                    <a:gd name="connsiteY190" fmla="*/ 613410 h 1354455"/>
                    <a:gd name="connsiteX191" fmla="*/ 337185 w 2373759"/>
                    <a:gd name="connsiteY191" fmla="*/ 622935 h 1354455"/>
                    <a:gd name="connsiteX192" fmla="*/ 350520 w 2373759"/>
                    <a:gd name="connsiteY192" fmla="*/ 628650 h 1354455"/>
                    <a:gd name="connsiteX193" fmla="*/ 363855 w 2373759"/>
                    <a:gd name="connsiteY193" fmla="*/ 636270 h 1354455"/>
                    <a:gd name="connsiteX194" fmla="*/ 405765 w 2373759"/>
                    <a:gd name="connsiteY194" fmla="*/ 651510 h 1354455"/>
                    <a:gd name="connsiteX195" fmla="*/ 426720 w 2373759"/>
                    <a:gd name="connsiteY195" fmla="*/ 661035 h 1354455"/>
                    <a:gd name="connsiteX196" fmla="*/ 441960 w 2373759"/>
                    <a:gd name="connsiteY196" fmla="*/ 664845 h 1354455"/>
                    <a:gd name="connsiteX197" fmla="*/ 476250 w 2373759"/>
                    <a:gd name="connsiteY197" fmla="*/ 676275 h 1354455"/>
                    <a:gd name="connsiteX198" fmla="*/ 491490 w 2373759"/>
                    <a:gd name="connsiteY198" fmla="*/ 681990 h 1354455"/>
                    <a:gd name="connsiteX199" fmla="*/ 512445 w 2373759"/>
                    <a:gd name="connsiteY199" fmla="*/ 691515 h 1354455"/>
                    <a:gd name="connsiteX200" fmla="*/ 529590 w 2373759"/>
                    <a:gd name="connsiteY200" fmla="*/ 697230 h 1354455"/>
                    <a:gd name="connsiteX201" fmla="*/ 548640 w 2373759"/>
                    <a:gd name="connsiteY201" fmla="*/ 702945 h 1354455"/>
                    <a:gd name="connsiteX202" fmla="*/ 582930 w 2373759"/>
                    <a:gd name="connsiteY202" fmla="*/ 718185 h 1354455"/>
                    <a:gd name="connsiteX203" fmla="*/ 594360 w 2373759"/>
                    <a:gd name="connsiteY203" fmla="*/ 723900 h 1354455"/>
                    <a:gd name="connsiteX204" fmla="*/ 615315 w 2373759"/>
                    <a:gd name="connsiteY204" fmla="*/ 729615 h 1354455"/>
                    <a:gd name="connsiteX205" fmla="*/ 649605 w 2373759"/>
                    <a:gd name="connsiteY205" fmla="*/ 744855 h 1354455"/>
                    <a:gd name="connsiteX206" fmla="*/ 674370 w 2373759"/>
                    <a:gd name="connsiteY206" fmla="*/ 754380 h 1354455"/>
                    <a:gd name="connsiteX207" fmla="*/ 704850 w 2373759"/>
                    <a:gd name="connsiteY207" fmla="*/ 765810 h 1354455"/>
                    <a:gd name="connsiteX208" fmla="*/ 720090 w 2373759"/>
                    <a:gd name="connsiteY208" fmla="*/ 771525 h 1354455"/>
                    <a:gd name="connsiteX209" fmla="*/ 733425 w 2373759"/>
                    <a:gd name="connsiteY209" fmla="*/ 777240 h 1354455"/>
                    <a:gd name="connsiteX210" fmla="*/ 754380 w 2373759"/>
                    <a:gd name="connsiteY210" fmla="*/ 784860 h 1354455"/>
                    <a:gd name="connsiteX211" fmla="*/ 777240 w 2373759"/>
                    <a:gd name="connsiteY211" fmla="*/ 794385 h 1354455"/>
                    <a:gd name="connsiteX212" fmla="*/ 807720 w 2373759"/>
                    <a:gd name="connsiteY212" fmla="*/ 805815 h 1354455"/>
                    <a:gd name="connsiteX213" fmla="*/ 843915 w 2373759"/>
                    <a:gd name="connsiteY213" fmla="*/ 821055 h 1354455"/>
                    <a:gd name="connsiteX214" fmla="*/ 870585 w 2373759"/>
                    <a:gd name="connsiteY214" fmla="*/ 830580 h 1354455"/>
                    <a:gd name="connsiteX215" fmla="*/ 902970 w 2373759"/>
                    <a:gd name="connsiteY215" fmla="*/ 845820 h 1354455"/>
                    <a:gd name="connsiteX216" fmla="*/ 941070 w 2373759"/>
                    <a:gd name="connsiteY216" fmla="*/ 864870 h 1354455"/>
                    <a:gd name="connsiteX217" fmla="*/ 952500 w 2373759"/>
                    <a:gd name="connsiteY217" fmla="*/ 866775 h 1354455"/>
                    <a:gd name="connsiteX218" fmla="*/ 963930 w 2373759"/>
                    <a:gd name="connsiteY218" fmla="*/ 876300 h 1354455"/>
                    <a:gd name="connsiteX219" fmla="*/ 990600 w 2373759"/>
                    <a:gd name="connsiteY219" fmla="*/ 887730 h 1354455"/>
                    <a:gd name="connsiteX220" fmla="*/ 1005840 w 2373759"/>
                    <a:gd name="connsiteY220" fmla="*/ 895350 h 1354455"/>
                    <a:gd name="connsiteX221" fmla="*/ 1049655 w 2373759"/>
                    <a:gd name="connsiteY221" fmla="*/ 922020 h 1354455"/>
                    <a:gd name="connsiteX222" fmla="*/ 1070610 w 2373759"/>
                    <a:gd name="connsiteY222" fmla="*/ 931545 h 1354455"/>
                    <a:gd name="connsiteX223" fmla="*/ 1093470 w 2373759"/>
                    <a:gd name="connsiteY223" fmla="*/ 944880 h 1354455"/>
                    <a:gd name="connsiteX224" fmla="*/ 1108710 w 2373759"/>
                    <a:gd name="connsiteY224" fmla="*/ 950595 h 1354455"/>
                    <a:gd name="connsiteX225" fmla="*/ 1146810 w 2373759"/>
                    <a:gd name="connsiteY225" fmla="*/ 975360 h 1354455"/>
                    <a:gd name="connsiteX226" fmla="*/ 1175385 w 2373759"/>
                    <a:gd name="connsiteY226" fmla="*/ 988695 h 1354455"/>
                    <a:gd name="connsiteX227" fmla="*/ 1198245 w 2373759"/>
                    <a:gd name="connsiteY227" fmla="*/ 1005840 h 1354455"/>
                    <a:gd name="connsiteX228" fmla="*/ 1236345 w 2373759"/>
                    <a:gd name="connsiteY228" fmla="*/ 1026795 h 1354455"/>
                    <a:gd name="connsiteX229" fmla="*/ 1251585 w 2373759"/>
                    <a:gd name="connsiteY229" fmla="*/ 1036320 h 1354455"/>
                    <a:gd name="connsiteX230" fmla="*/ 1278255 w 2373759"/>
                    <a:gd name="connsiteY230" fmla="*/ 1049655 h 1354455"/>
                    <a:gd name="connsiteX231" fmla="*/ 1312545 w 2373759"/>
                    <a:gd name="connsiteY231" fmla="*/ 1068705 h 1354455"/>
                    <a:gd name="connsiteX232" fmla="*/ 1344930 w 2373759"/>
                    <a:gd name="connsiteY232" fmla="*/ 1082040 h 1354455"/>
                    <a:gd name="connsiteX233" fmla="*/ 1362075 w 2373759"/>
                    <a:gd name="connsiteY233" fmla="*/ 1091565 h 1354455"/>
                    <a:gd name="connsiteX234" fmla="*/ 1381125 w 2373759"/>
                    <a:gd name="connsiteY234" fmla="*/ 1097280 h 1354455"/>
                    <a:gd name="connsiteX235" fmla="*/ 1428750 w 2373759"/>
                    <a:gd name="connsiteY235" fmla="*/ 1116330 h 1354455"/>
                    <a:gd name="connsiteX236" fmla="*/ 1449705 w 2373759"/>
                    <a:gd name="connsiteY236" fmla="*/ 1125855 h 1354455"/>
                    <a:gd name="connsiteX237" fmla="*/ 1476375 w 2373759"/>
                    <a:gd name="connsiteY237" fmla="*/ 1135380 h 1354455"/>
                    <a:gd name="connsiteX238" fmla="*/ 1506855 w 2373759"/>
                    <a:gd name="connsiteY238" fmla="*/ 1154430 h 1354455"/>
                    <a:gd name="connsiteX239" fmla="*/ 1524000 w 2373759"/>
                    <a:gd name="connsiteY239" fmla="*/ 1163955 h 1354455"/>
                    <a:gd name="connsiteX240" fmla="*/ 1558290 w 2373759"/>
                    <a:gd name="connsiteY240" fmla="*/ 1181100 h 1354455"/>
                    <a:gd name="connsiteX241" fmla="*/ 1571625 w 2373759"/>
                    <a:gd name="connsiteY241" fmla="*/ 1188720 h 1354455"/>
                    <a:gd name="connsiteX242" fmla="*/ 1602105 w 2373759"/>
                    <a:gd name="connsiteY242" fmla="*/ 1203960 h 1354455"/>
                    <a:gd name="connsiteX243" fmla="*/ 1632585 w 2373759"/>
                    <a:gd name="connsiteY243" fmla="*/ 1223010 h 1354455"/>
                    <a:gd name="connsiteX244" fmla="*/ 1653540 w 2373759"/>
                    <a:gd name="connsiteY244" fmla="*/ 1234440 h 1354455"/>
                    <a:gd name="connsiteX245" fmla="*/ 1663065 w 2373759"/>
                    <a:gd name="connsiteY245" fmla="*/ 1243965 h 1354455"/>
                    <a:gd name="connsiteX246" fmla="*/ 1674495 w 2373759"/>
                    <a:gd name="connsiteY246" fmla="*/ 1251585 h 1354455"/>
                    <a:gd name="connsiteX247" fmla="*/ 1693545 w 2373759"/>
                    <a:gd name="connsiteY247" fmla="*/ 1268730 h 1354455"/>
                    <a:gd name="connsiteX248" fmla="*/ 1750695 w 2373759"/>
                    <a:gd name="connsiteY248" fmla="*/ 1306830 h 1354455"/>
                    <a:gd name="connsiteX249" fmla="*/ 1760220 w 2373759"/>
                    <a:gd name="connsiteY249" fmla="*/ 1316355 h 1354455"/>
                    <a:gd name="connsiteX250" fmla="*/ 1777365 w 2373759"/>
                    <a:gd name="connsiteY250" fmla="*/ 1335405 h 1354455"/>
                    <a:gd name="connsiteX251" fmla="*/ 1769745 w 2373759"/>
                    <a:gd name="connsiteY251" fmla="*/ 1354455 h 1354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</a:cxnLst>
                  <a:rect l="l" t="t" r="r" b="b"/>
                  <a:pathLst>
                    <a:path w="2373759" h="1354455">
                      <a:moveTo>
                        <a:pt x="1769745" y="1354455"/>
                      </a:moveTo>
                      <a:cubicBezTo>
                        <a:pt x="1776095" y="1350645"/>
                        <a:pt x="1784249" y="1348870"/>
                        <a:pt x="1788795" y="1343025"/>
                      </a:cubicBezTo>
                      <a:cubicBezTo>
                        <a:pt x="1791111" y="1340048"/>
                        <a:pt x="1809929" y="1314390"/>
                        <a:pt x="1815465" y="1312545"/>
                      </a:cubicBezTo>
                      <a:lnTo>
                        <a:pt x="1821180" y="1310640"/>
                      </a:lnTo>
                      <a:cubicBezTo>
                        <a:pt x="1826343" y="1305477"/>
                        <a:pt x="1831785" y="1299137"/>
                        <a:pt x="1838325" y="1295400"/>
                      </a:cubicBezTo>
                      <a:cubicBezTo>
                        <a:pt x="1840068" y="1294404"/>
                        <a:pt x="1842135" y="1294130"/>
                        <a:pt x="1844040" y="1293495"/>
                      </a:cubicBezTo>
                      <a:cubicBezTo>
                        <a:pt x="1854004" y="1286022"/>
                        <a:pt x="1851064" y="1287289"/>
                        <a:pt x="1864995" y="1282065"/>
                      </a:cubicBezTo>
                      <a:cubicBezTo>
                        <a:pt x="1875804" y="1278012"/>
                        <a:pt x="1880361" y="1278785"/>
                        <a:pt x="1887855" y="1272540"/>
                      </a:cubicBezTo>
                      <a:cubicBezTo>
                        <a:pt x="1889925" y="1270815"/>
                        <a:pt x="1891117" y="1267940"/>
                        <a:pt x="1893570" y="1266825"/>
                      </a:cubicBezTo>
                      <a:cubicBezTo>
                        <a:pt x="1898337" y="1264658"/>
                        <a:pt x="1908810" y="1263015"/>
                        <a:pt x="1908810" y="1263015"/>
                      </a:cubicBezTo>
                      <a:cubicBezTo>
                        <a:pt x="1910536" y="1261721"/>
                        <a:pt x="1919359" y="1254883"/>
                        <a:pt x="1922145" y="1253490"/>
                      </a:cubicBezTo>
                      <a:cubicBezTo>
                        <a:pt x="1923941" y="1252592"/>
                        <a:pt x="1925996" y="1252331"/>
                        <a:pt x="1927860" y="1251585"/>
                      </a:cubicBezTo>
                      <a:cubicBezTo>
                        <a:pt x="1932350" y="1249789"/>
                        <a:pt x="1936750" y="1247775"/>
                        <a:pt x="1941195" y="1245870"/>
                      </a:cubicBezTo>
                      <a:cubicBezTo>
                        <a:pt x="1943735" y="1243330"/>
                        <a:pt x="1945872" y="1240310"/>
                        <a:pt x="1948815" y="1238250"/>
                      </a:cubicBezTo>
                      <a:cubicBezTo>
                        <a:pt x="1952305" y="1235807"/>
                        <a:pt x="1956505" y="1234575"/>
                        <a:pt x="1960245" y="1232535"/>
                      </a:cubicBezTo>
                      <a:cubicBezTo>
                        <a:pt x="1963496" y="1230762"/>
                        <a:pt x="1966458" y="1228476"/>
                        <a:pt x="1969770" y="1226820"/>
                      </a:cubicBezTo>
                      <a:cubicBezTo>
                        <a:pt x="1971566" y="1225922"/>
                        <a:pt x="1973730" y="1225890"/>
                        <a:pt x="1975485" y="1224915"/>
                      </a:cubicBezTo>
                      <a:cubicBezTo>
                        <a:pt x="1979488" y="1222691"/>
                        <a:pt x="1983174" y="1219936"/>
                        <a:pt x="1986915" y="1217295"/>
                      </a:cubicBezTo>
                      <a:cubicBezTo>
                        <a:pt x="1993971" y="1212314"/>
                        <a:pt x="2000145" y="1205918"/>
                        <a:pt x="2007870" y="1202055"/>
                      </a:cubicBezTo>
                      <a:cubicBezTo>
                        <a:pt x="2019580" y="1196200"/>
                        <a:pt x="2018283" y="1197214"/>
                        <a:pt x="2028825" y="1190625"/>
                      </a:cubicBezTo>
                      <a:cubicBezTo>
                        <a:pt x="2035732" y="1186308"/>
                        <a:pt x="2042480" y="1181551"/>
                        <a:pt x="2047875" y="1175385"/>
                      </a:cubicBezTo>
                      <a:cubicBezTo>
                        <a:pt x="2050552" y="1172325"/>
                        <a:pt x="2052207" y="1168251"/>
                        <a:pt x="2055495" y="1165860"/>
                      </a:cubicBezTo>
                      <a:cubicBezTo>
                        <a:pt x="2059406" y="1163016"/>
                        <a:pt x="2064385" y="1162050"/>
                        <a:pt x="2068830" y="1160145"/>
                      </a:cubicBezTo>
                      <a:cubicBezTo>
                        <a:pt x="2080654" y="1148321"/>
                        <a:pt x="2067723" y="1160047"/>
                        <a:pt x="2089785" y="1146810"/>
                      </a:cubicBezTo>
                      <a:cubicBezTo>
                        <a:pt x="2094469" y="1144000"/>
                        <a:pt x="2098892" y="1140744"/>
                        <a:pt x="2103120" y="1137285"/>
                      </a:cubicBezTo>
                      <a:cubicBezTo>
                        <a:pt x="2105900" y="1135010"/>
                        <a:pt x="2107709" y="1131594"/>
                        <a:pt x="2110740" y="1129665"/>
                      </a:cubicBezTo>
                      <a:cubicBezTo>
                        <a:pt x="2114820" y="1127069"/>
                        <a:pt x="2119860" y="1126321"/>
                        <a:pt x="2124075" y="1123950"/>
                      </a:cubicBezTo>
                      <a:cubicBezTo>
                        <a:pt x="2130061" y="1120583"/>
                        <a:pt x="2135256" y="1115928"/>
                        <a:pt x="2141220" y="1112520"/>
                      </a:cubicBezTo>
                      <a:cubicBezTo>
                        <a:pt x="2145665" y="1109980"/>
                        <a:pt x="2150165" y="1107534"/>
                        <a:pt x="2154555" y="1104900"/>
                      </a:cubicBezTo>
                      <a:cubicBezTo>
                        <a:pt x="2175122" y="1092560"/>
                        <a:pt x="2140038" y="1112966"/>
                        <a:pt x="2167890" y="1093470"/>
                      </a:cubicBezTo>
                      <a:cubicBezTo>
                        <a:pt x="2171380" y="1091027"/>
                        <a:pt x="2175667" y="1089947"/>
                        <a:pt x="2179320" y="1087755"/>
                      </a:cubicBezTo>
                      <a:cubicBezTo>
                        <a:pt x="2193736" y="1079105"/>
                        <a:pt x="2180646" y="1084138"/>
                        <a:pt x="2192655" y="1080135"/>
                      </a:cubicBezTo>
                      <a:cubicBezTo>
                        <a:pt x="2210369" y="1057993"/>
                        <a:pt x="2189861" y="1079442"/>
                        <a:pt x="2209800" y="1068705"/>
                      </a:cubicBezTo>
                      <a:cubicBezTo>
                        <a:pt x="2215391" y="1065694"/>
                        <a:pt x="2219595" y="1060542"/>
                        <a:pt x="2225040" y="1057275"/>
                      </a:cubicBezTo>
                      <a:cubicBezTo>
                        <a:pt x="2228215" y="1055370"/>
                        <a:pt x="2231603" y="1053782"/>
                        <a:pt x="2234565" y="1051560"/>
                      </a:cubicBezTo>
                      <a:cubicBezTo>
                        <a:pt x="2243781" y="1044648"/>
                        <a:pt x="2237232" y="1044995"/>
                        <a:pt x="2249805" y="1038225"/>
                      </a:cubicBezTo>
                      <a:cubicBezTo>
                        <a:pt x="2254582" y="1035653"/>
                        <a:pt x="2260008" y="1034525"/>
                        <a:pt x="2265045" y="1032510"/>
                      </a:cubicBezTo>
                      <a:cubicBezTo>
                        <a:pt x="2269535" y="1030714"/>
                        <a:pt x="2274134" y="1029111"/>
                        <a:pt x="2278380" y="1026795"/>
                      </a:cubicBezTo>
                      <a:cubicBezTo>
                        <a:pt x="2281167" y="1025275"/>
                        <a:pt x="2283225" y="1022622"/>
                        <a:pt x="2286000" y="1021080"/>
                      </a:cubicBezTo>
                      <a:cubicBezTo>
                        <a:pt x="2288989" y="1019419"/>
                        <a:pt x="2292613" y="1019062"/>
                        <a:pt x="2295525" y="1017270"/>
                      </a:cubicBezTo>
                      <a:cubicBezTo>
                        <a:pt x="2300933" y="1013942"/>
                        <a:pt x="2305380" y="1009205"/>
                        <a:pt x="2310765" y="1005840"/>
                      </a:cubicBezTo>
                      <a:cubicBezTo>
                        <a:pt x="2315845" y="1002665"/>
                        <a:pt x="2321403" y="1000150"/>
                        <a:pt x="2326005" y="996315"/>
                      </a:cubicBezTo>
                      <a:cubicBezTo>
                        <a:pt x="2344942" y="980534"/>
                        <a:pt x="2329702" y="992242"/>
                        <a:pt x="2346960" y="981075"/>
                      </a:cubicBezTo>
                      <a:cubicBezTo>
                        <a:pt x="2354649" y="976100"/>
                        <a:pt x="2369820" y="965835"/>
                        <a:pt x="2369820" y="965835"/>
                      </a:cubicBezTo>
                      <a:cubicBezTo>
                        <a:pt x="2371090" y="962660"/>
                        <a:pt x="2373368" y="959720"/>
                        <a:pt x="2373630" y="956310"/>
                      </a:cubicBezTo>
                      <a:cubicBezTo>
                        <a:pt x="2374023" y="951206"/>
                        <a:pt x="2373563" y="945848"/>
                        <a:pt x="2371725" y="941070"/>
                      </a:cubicBezTo>
                      <a:cubicBezTo>
                        <a:pt x="2368858" y="933616"/>
                        <a:pt x="2361157" y="929119"/>
                        <a:pt x="2354580" y="925830"/>
                      </a:cubicBezTo>
                      <a:cubicBezTo>
                        <a:pt x="2352784" y="924932"/>
                        <a:pt x="2350729" y="924671"/>
                        <a:pt x="2348865" y="923925"/>
                      </a:cubicBezTo>
                      <a:cubicBezTo>
                        <a:pt x="2320862" y="912724"/>
                        <a:pt x="2334945" y="916188"/>
                        <a:pt x="2316480" y="912495"/>
                      </a:cubicBezTo>
                      <a:cubicBezTo>
                        <a:pt x="2307432" y="903447"/>
                        <a:pt x="2309990" y="904959"/>
                        <a:pt x="2293620" y="897255"/>
                      </a:cubicBezTo>
                      <a:cubicBezTo>
                        <a:pt x="2288711" y="894945"/>
                        <a:pt x="2283319" y="893785"/>
                        <a:pt x="2278380" y="891540"/>
                      </a:cubicBezTo>
                      <a:cubicBezTo>
                        <a:pt x="2276296" y="890593"/>
                        <a:pt x="2274740" y="888698"/>
                        <a:pt x="2272665" y="887730"/>
                      </a:cubicBezTo>
                      <a:cubicBezTo>
                        <a:pt x="2265184" y="884239"/>
                        <a:pt x="2257470" y="881271"/>
                        <a:pt x="2249805" y="878205"/>
                      </a:cubicBezTo>
                      <a:cubicBezTo>
                        <a:pt x="2241593" y="874920"/>
                        <a:pt x="2232399" y="873586"/>
                        <a:pt x="2225040" y="868680"/>
                      </a:cubicBezTo>
                      <a:cubicBezTo>
                        <a:pt x="2219325" y="864870"/>
                        <a:pt x="2213859" y="860658"/>
                        <a:pt x="2207895" y="857250"/>
                      </a:cubicBezTo>
                      <a:cubicBezTo>
                        <a:pt x="2190121" y="847093"/>
                        <a:pt x="2200535" y="863225"/>
                        <a:pt x="2175510" y="838200"/>
                      </a:cubicBezTo>
                      <a:cubicBezTo>
                        <a:pt x="2161329" y="824019"/>
                        <a:pt x="2179282" y="841433"/>
                        <a:pt x="2162175" y="826770"/>
                      </a:cubicBezTo>
                      <a:cubicBezTo>
                        <a:pt x="2149212" y="815659"/>
                        <a:pt x="2165133" y="826259"/>
                        <a:pt x="2146935" y="815340"/>
                      </a:cubicBezTo>
                      <a:cubicBezTo>
                        <a:pt x="2145665" y="813435"/>
                        <a:pt x="2144591" y="811384"/>
                        <a:pt x="2143125" y="809625"/>
                      </a:cubicBezTo>
                      <a:cubicBezTo>
                        <a:pt x="2131893" y="796147"/>
                        <a:pt x="2123126" y="799076"/>
                        <a:pt x="2103120" y="786765"/>
                      </a:cubicBezTo>
                      <a:cubicBezTo>
                        <a:pt x="2094865" y="781685"/>
                        <a:pt x="2086109" y="777341"/>
                        <a:pt x="2078355" y="771525"/>
                      </a:cubicBezTo>
                      <a:cubicBezTo>
                        <a:pt x="2075815" y="769620"/>
                        <a:pt x="2073377" y="767571"/>
                        <a:pt x="2070735" y="765810"/>
                      </a:cubicBezTo>
                      <a:cubicBezTo>
                        <a:pt x="2051514" y="752996"/>
                        <a:pt x="2071474" y="767397"/>
                        <a:pt x="2049780" y="754380"/>
                      </a:cubicBezTo>
                      <a:cubicBezTo>
                        <a:pt x="2047057" y="752746"/>
                        <a:pt x="2044802" y="750426"/>
                        <a:pt x="2042160" y="748665"/>
                      </a:cubicBezTo>
                      <a:cubicBezTo>
                        <a:pt x="2039079" y="746611"/>
                        <a:pt x="2035716" y="745004"/>
                        <a:pt x="2032635" y="742950"/>
                      </a:cubicBezTo>
                      <a:cubicBezTo>
                        <a:pt x="2022754" y="736362"/>
                        <a:pt x="2022932" y="733782"/>
                        <a:pt x="2009775" y="727710"/>
                      </a:cubicBezTo>
                      <a:cubicBezTo>
                        <a:pt x="2006835" y="726353"/>
                        <a:pt x="2003425" y="726440"/>
                        <a:pt x="2000250" y="725805"/>
                      </a:cubicBezTo>
                      <a:cubicBezTo>
                        <a:pt x="1994535" y="721995"/>
                        <a:pt x="1988600" y="718496"/>
                        <a:pt x="1983105" y="714375"/>
                      </a:cubicBezTo>
                      <a:cubicBezTo>
                        <a:pt x="1980950" y="712759"/>
                        <a:pt x="1979632" y="710154"/>
                        <a:pt x="1977390" y="708660"/>
                      </a:cubicBezTo>
                      <a:cubicBezTo>
                        <a:pt x="1973846" y="706297"/>
                        <a:pt x="1969613" y="705137"/>
                        <a:pt x="1965960" y="702945"/>
                      </a:cubicBezTo>
                      <a:cubicBezTo>
                        <a:pt x="1942956" y="689143"/>
                        <a:pt x="1956881" y="693532"/>
                        <a:pt x="1941195" y="689610"/>
                      </a:cubicBezTo>
                      <a:cubicBezTo>
                        <a:pt x="1932305" y="684530"/>
                        <a:pt x="1924239" y="677608"/>
                        <a:pt x="1914525" y="674370"/>
                      </a:cubicBezTo>
                      <a:cubicBezTo>
                        <a:pt x="1910715" y="673100"/>
                        <a:pt x="1906639" y="672450"/>
                        <a:pt x="1903095" y="670560"/>
                      </a:cubicBezTo>
                      <a:cubicBezTo>
                        <a:pt x="1897034" y="667328"/>
                        <a:pt x="1892093" y="662202"/>
                        <a:pt x="1885950" y="659130"/>
                      </a:cubicBezTo>
                      <a:cubicBezTo>
                        <a:pt x="1878039" y="655175"/>
                        <a:pt x="1869096" y="653560"/>
                        <a:pt x="1861185" y="649605"/>
                      </a:cubicBezTo>
                      <a:cubicBezTo>
                        <a:pt x="1846180" y="642102"/>
                        <a:pt x="1832015" y="633024"/>
                        <a:pt x="1817370" y="624840"/>
                      </a:cubicBezTo>
                      <a:cubicBezTo>
                        <a:pt x="1810424" y="620959"/>
                        <a:pt x="1803469" y="617090"/>
                        <a:pt x="1796415" y="613410"/>
                      </a:cubicBezTo>
                      <a:cubicBezTo>
                        <a:pt x="1788862" y="609469"/>
                        <a:pt x="1781637" y="604674"/>
                        <a:pt x="1773555" y="601980"/>
                      </a:cubicBezTo>
                      <a:cubicBezTo>
                        <a:pt x="1745787" y="592724"/>
                        <a:pt x="1766380" y="600486"/>
                        <a:pt x="1737360" y="586740"/>
                      </a:cubicBezTo>
                      <a:cubicBezTo>
                        <a:pt x="1731708" y="584063"/>
                        <a:pt x="1725809" y="581917"/>
                        <a:pt x="1720215" y="579120"/>
                      </a:cubicBezTo>
                      <a:cubicBezTo>
                        <a:pt x="1710560" y="574292"/>
                        <a:pt x="1701386" y="568521"/>
                        <a:pt x="1691640" y="563880"/>
                      </a:cubicBezTo>
                      <a:cubicBezTo>
                        <a:pt x="1688014" y="562153"/>
                        <a:pt x="1683939" y="561562"/>
                        <a:pt x="1680210" y="560070"/>
                      </a:cubicBezTo>
                      <a:cubicBezTo>
                        <a:pt x="1674403" y="557747"/>
                        <a:pt x="1668717" y="555127"/>
                        <a:pt x="1663065" y="552450"/>
                      </a:cubicBezTo>
                      <a:cubicBezTo>
                        <a:pt x="1608373" y="526543"/>
                        <a:pt x="1682934" y="561523"/>
                        <a:pt x="1623060" y="529590"/>
                      </a:cubicBezTo>
                      <a:cubicBezTo>
                        <a:pt x="1620750" y="528358"/>
                        <a:pt x="1617820" y="528776"/>
                        <a:pt x="1615440" y="527685"/>
                      </a:cubicBezTo>
                      <a:cubicBezTo>
                        <a:pt x="1602532" y="521769"/>
                        <a:pt x="1589154" y="516511"/>
                        <a:pt x="1577340" y="508635"/>
                      </a:cubicBezTo>
                      <a:cubicBezTo>
                        <a:pt x="1555183" y="493863"/>
                        <a:pt x="1566711" y="499377"/>
                        <a:pt x="1543050" y="491490"/>
                      </a:cubicBezTo>
                      <a:cubicBezTo>
                        <a:pt x="1536065" y="486410"/>
                        <a:pt x="1529570" y="480577"/>
                        <a:pt x="1522095" y="476250"/>
                      </a:cubicBezTo>
                      <a:cubicBezTo>
                        <a:pt x="1490207" y="457789"/>
                        <a:pt x="1523568" y="484217"/>
                        <a:pt x="1491615" y="462915"/>
                      </a:cubicBezTo>
                      <a:cubicBezTo>
                        <a:pt x="1484849" y="458404"/>
                        <a:pt x="1479440" y="452017"/>
                        <a:pt x="1472565" y="447675"/>
                      </a:cubicBezTo>
                      <a:cubicBezTo>
                        <a:pt x="1467277" y="444335"/>
                        <a:pt x="1460877" y="443111"/>
                        <a:pt x="1455420" y="440055"/>
                      </a:cubicBezTo>
                      <a:cubicBezTo>
                        <a:pt x="1444966" y="434201"/>
                        <a:pt x="1435656" y="426363"/>
                        <a:pt x="1424940" y="421005"/>
                      </a:cubicBezTo>
                      <a:cubicBezTo>
                        <a:pt x="1419860" y="418465"/>
                        <a:pt x="1414570" y="416307"/>
                        <a:pt x="1409700" y="413385"/>
                      </a:cubicBezTo>
                      <a:cubicBezTo>
                        <a:pt x="1405016" y="410575"/>
                        <a:pt x="1401034" y="406695"/>
                        <a:pt x="1396365" y="403860"/>
                      </a:cubicBezTo>
                      <a:cubicBezTo>
                        <a:pt x="1383237" y="395889"/>
                        <a:pt x="1369139" y="389519"/>
                        <a:pt x="1356360" y="381000"/>
                      </a:cubicBezTo>
                      <a:cubicBezTo>
                        <a:pt x="1328986" y="362751"/>
                        <a:pt x="1342075" y="368976"/>
                        <a:pt x="1318260" y="360045"/>
                      </a:cubicBezTo>
                      <a:cubicBezTo>
                        <a:pt x="1294960" y="340073"/>
                        <a:pt x="1315505" y="355377"/>
                        <a:pt x="1291590" y="342900"/>
                      </a:cubicBezTo>
                      <a:cubicBezTo>
                        <a:pt x="1281255" y="337508"/>
                        <a:pt x="1272356" y="328822"/>
                        <a:pt x="1261110" y="325755"/>
                      </a:cubicBezTo>
                      <a:cubicBezTo>
                        <a:pt x="1254125" y="323850"/>
                        <a:pt x="1246845" y="322808"/>
                        <a:pt x="1240155" y="320040"/>
                      </a:cubicBezTo>
                      <a:cubicBezTo>
                        <a:pt x="1228347" y="315154"/>
                        <a:pt x="1217611" y="307929"/>
                        <a:pt x="1205865" y="302895"/>
                      </a:cubicBezTo>
                      <a:cubicBezTo>
                        <a:pt x="1199771" y="300283"/>
                        <a:pt x="1192909" y="299792"/>
                        <a:pt x="1186815" y="297180"/>
                      </a:cubicBezTo>
                      <a:cubicBezTo>
                        <a:pt x="1179502" y="294046"/>
                        <a:pt x="1173157" y="288922"/>
                        <a:pt x="1165860" y="285750"/>
                      </a:cubicBezTo>
                      <a:cubicBezTo>
                        <a:pt x="1143908" y="276206"/>
                        <a:pt x="1120110" y="270705"/>
                        <a:pt x="1099185" y="259080"/>
                      </a:cubicBezTo>
                      <a:cubicBezTo>
                        <a:pt x="1093470" y="255905"/>
                        <a:pt x="1087675" y="252870"/>
                        <a:pt x="1082040" y="249555"/>
                      </a:cubicBezTo>
                      <a:cubicBezTo>
                        <a:pt x="1076877" y="246518"/>
                        <a:pt x="1072021" y="242967"/>
                        <a:pt x="1066800" y="240030"/>
                      </a:cubicBezTo>
                      <a:cubicBezTo>
                        <a:pt x="1061850" y="237246"/>
                        <a:pt x="1056362" y="235443"/>
                        <a:pt x="1051560" y="232410"/>
                      </a:cubicBezTo>
                      <a:cubicBezTo>
                        <a:pt x="1044258" y="227798"/>
                        <a:pt x="1037975" y="221674"/>
                        <a:pt x="1030605" y="217170"/>
                      </a:cubicBezTo>
                      <a:cubicBezTo>
                        <a:pt x="1006580" y="202488"/>
                        <a:pt x="982672" y="188782"/>
                        <a:pt x="956310" y="179070"/>
                      </a:cubicBezTo>
                      <a:cubicBezTo>
                        <a:pt x="953272" y="177951"/>
                        <a:pt x="949960" y="177800"/>
                        <a:pt x="946785" y="177165"/>
                      </a:cubicBezTo>
                      <a:cubicBezTo>
                        <a:pt x="836901" y="120188"/>
                        <a:pt x="955761" y="183496"/>
                        <a:pt x="840105" y="116205"/>
                      </a:cubicBezTo>
                      <a:cubicBezTo>
                        <a:pt x="823897" y="106775"/>
                        <a:pt x="806889" y="98780"/>
                        <a:pt x="790575" y="89535"/>
                      </a:cubicBezTo>
                      <a:cubicBezTo>
                        <a:pt x="787813" y="87970"/>
                        <a:pt x="785647" y="85503"/>
                        <a:pt x="782955" y="83820"/>
                      </a:cubicBezTo>
                      <a:cubicBezTo>
                        <a:pt x="775474" y="79145"/>
                        <a:pt x="767807" y="74769"/>
                        <a:pt x="760095" y="70485"/>
                      </a:cubicBezTo>
                      <a:cubicBezTo>
                        <a:pt x="756371" y="68416"/>
                        <a:pt x="752558" y="66500"/>
                        <a:pt x="748665" y="64770"/>
                      </a:cubicBezTo>
                      <a:cubicBezTo>
                        <a:pt x="746830" y="63954"/>
                        <a:pt x="744713" y="63827"/>
                        <a:pt x="742950" y="62865"/>
                      </a:cubicBezTo>
                      <a:cubicBezTo>
                        <a:pt x="737691" y="59996"/>
                        <a:pt x="732911" y="56312"/>
                        <a:pt x="727710" y="53340"/>
                      </a:cubicBezTo>
                      <a:cubicBezTo>
                        <a:pt x="724012" y="51227"/>
                        <a:pt x="719978" y="49738"/>
                        <a:pt x="716280" y="47625"/>
                      </a:cubicBezTo>
                      <a:cubicBezTo>
                        <a:pt x="695910" y="35985"/>
                        <a:pt x="708124" y="39871"/>
                        <a:pt x="693420" y="36195"/>
                      </a:cubicBezTo>
                      <a:cubicBezTo>
                        <a:pt x="687705" y="32385"/>
                        <a:pt x="682588" y="27471"/>
                        <a:pt x="676275" y="24765"/>
                      </a:cubicBezTo>
                      <a:cubicBezTo>
                        <a:pt x="671830" y="22860"/>
                        <a:pt x="667430" y="20846"/>
                        <a:pt x="662940" y="19050"/>
                      </a:cubicBezTo>
                      <a:cubicBezTo>
                        <a:pt x="657903" y="17035"/>
                        <a:pt x="652687" y="15472"/>
                        <a:pt x="647700" y="13335"/>
                      </a:cubicBezTo>
                      <a:cubicBezTo>
                        <a:pt x="643785" y="11657"/>
                        <a:pt x="639923" y="9812"/>
                        <a:pt x="636270" y="7620"/>
                      </a:cubicBezTo>
                      <a:cubicBezTo>
                        <a:pt x="633547" y="5986"/>
                        <a:pt x="631551" y="3194"/>
                        <a:pt x="628650" y="1905"/>
                      </a:cubicBezTo>
                      <a:cubicBezTo>
                        <a:pt x="625691" y="590"/>
                        <a:pt x="622300" y="635"/>
                        <a:pt x="619125" y="0"/>
                      </a:cubicBezTo>
                      <a:cubicBezTo>
                        <a:pt x="614680" y="2540"/>
                        <a:pt x="610180" y="4986"/>
                        <a:pt x="605790" y="7620"/>
                      </a:cubicBezTo>
                      <a:cubicBezTo>
                        <a:pt x="603827" y="8798"/>
                        <a:pt x="601694" y="9811"/>
                        <a:pt x="600075" y="11430"/>
                      </a:cubicBezTo>
                      <a:cubicBezTo>
                        <a:pt x="598456" y="13049"/>
                        <a:pt x="598053" y="15715"/>
                        <a:pt x="596265" y="17145"/>
                      </a:cubicBezTo>
                      <a:cubicBezTo>
                        <a:pt x="594697" y="18399"/>
                        <a:pt x="592396" y="18259"/>
                        <a:pt x="590550" y="19050"/>
                      </a:cubicBezTo>
                      <a:cubicBezTo>
                        <a:pt x="576748" y="24965"/>
                        <a:pt x="589462" y="21554"/>
                        <a:pt x="573405" y="24765"/>
                      </a:cubicBezTo>
                      <a:cubicBezTo>
                        <a:pt x="543698" y="43332"/>
                        <a:pt x="572710" y="26602"/>
                        <a:pt x="542925" y="40005"/>
                      </a:cubicBezTo>
                      <a:cubicBezTo>
                        <a:pt x="535156" y="43501"/>
                        <a:pt x="527370" y="47052"/>
                        <a:pt x="520065" y="51435"/>
                      </a:cubicBezTo>
                      <a:cubicBezTo>
                        <a:pt x="514584" y="54724"/>
                        <a:pt x="508883" y="58476"/>
                        <a:pt x="502920" y="60960"/>
                      </a:cubicBezTo>
                      <a:cubicBezTo>
                        <a:pt x="497912" y="63047"/>
                        <a:pt x="492667" y="64538"/>
                        <a:pt x="487680" y="66675"/>
                      </a:cubicBezTo>
                      <a:cubicBezTo>
                        <a:pt x="483765" y="68353"/>
                        <a:pt x="480165" y="70712"/>
                        <a:pt x="476250" y="72390"/>
                      </a:cubicBezTo>
                      <a:cubicBezTo>
                        <a:pt x="471263" y="74527"/>
                        <a:pt x="465863" y="75679"/>
                        <a:pt x="461010" y="78105"/>
                      </a:cubicBezTo>
                      <a:cubicBezTo>
                        <a:pt x="458170" y="79525"/>
                        <a:pt x="456147" y="82245"/>
                        <a:pt x="453390" y="83820"/>
                      </a:cubicBezTo>
                      <a:cubicBezTo>
                        <a:pt x="437691" y="92791"/>
                        <a:pt x="430024" y="93725"/>
                        <a:pt x="415290" y="104775"/>
                      </a:cubicBezTo>
                      <a:cubicBezTo>
                        <a:pt x="412750" y="106680"/>
                        <a:pt x="410081" y="108424"/>
                        <a:pt x="407670" y="110490"/>
                      </a:cubicBezTo>
                      <a:cubicBezTo>
                        <a:pt x="405625" y="112243"/>
                        <a:pt x="404082" y="114551"/>
                        <a:pt x="401955" y="116205"/>
                      </a:cubicBezTo>
                      <a:cubicBezTo>
                        <a:pt x="398341" y="119016"/>
                        <a:pt x="394335" y="121285"/>
                        <a:pt x="390525" y="123825"/>
                      </a:cubicBezTo>
                      <a:cubicBezTo>
                        <a:pt x="388620" y="125095"/>
                        <a:pt x="386752" y="126422"/>
                        <a:pt x="384810" y="127635"/>
                      </a:cubicBezTo>
                      <a:cubicBezTo>
                        <a:pt x="381670" y="129597"/>
                        <a:pt x="378247" y="131128"/>
                        <a:pt x="375285" y="133350"/>
                      </a:cubicBezTo>
                      <a:cubicBezTo>
                        <a:pt x="372745" y="135255"/>
                        <a:pt x="370422" y="137490"/>
                        <a:pt x="367665" y="139065"/>
                      </a:cubicBezTo>
                      <a:cubicBezTo>
                        <a:pt x="361501" y="142587"/>
                        <a:pt x="354295" y="144330"/>
                        <a:pt x="348615" y="148590"/>
                      </a:cubicBezTo>
                      <a:cubicBezTo>
                        <a:pt x="346075" y="150495"/>
                        <a:pt x="343718" y="152671"/>
                        <a:pt x="340995" y="154305"/>
                      </a:cubicBezTo>
                      <a:cubicBezTo>
                        <a:pt x="337342" y="156497"/>
                        <a:pt x="333193" y="157787"/>
                        <a:pt x="329565" y="160020"/>
                      </a:cubicBezTo>
                      <a:cubicBezTo>
                        <a:pt x="287894" y="185663"/>
                        <a:pt x="340381" y="154578"/>
                        <a:pt x="306705" y="179070"/>
                      </a:cubicBezTo>
                      <a:cubicBezTo>
                        <a:pt x="303260" y="181575"/>
                        <a:pt x="298903" y="182552"/>
                        <a:pt x="295275" y="184785"/>
                      </a:cubicBezTo>
                      <a:cubicBezTo>
                        <a:pt x="290623" y="187648"/>
                        <a:pt x="286485" y="191280"/>
                        <a:pt x="281940" y="194310"/>
                      </a:cubicBezTo>
                      <a:cubicBezTo>
                        <a:pt x="278859" y="196364"/>
                        <a:pt x="275409" y="197847"/>
                        <a:pt x="272415" y="200025"/>
                      </a:cubicBezTo>
                      <a:cubicBezTo>
                        <a:pt x="268404" y="202942"/>
                        <a:pt x="264492" y="206043"/>
                        <a:pt x="260985" y="209550"/>
                      </a:cubicBezTo>
                      <a:cubicBezTo>
                        <a:pt x="259366" y="211169"/>
                        <a:pt x="258990" y="213869"/>
                        <a:pt x="257175" y="215265"/>
                      </a:cubicBezTo>
                      <a:cubicBezTo>
                        <a:pt x="250613" y="220313"/>
                        <a:pt x="242074" y="222746"/>
                        <a:pt x="236220" y="228600"/>
                      </a:cubicBezTo>
                      <a:lnTo>
                        <a:pt x="203835" y="260985"/>
                      </a:lnTo>
                      <a:lnTo>
                        <a:pt x="186690" y="278130"/>
                      </a:lnTo>
                      <a:lnTo>
                        <a:pt x="175260" y="285750"/>
                      </a:lnTo>
                      <a:cubicBezTo>
                        <a:pt x="173990" y="287655"/>
                        <a:pt x="172916" y="289706"/>
                        <a:pt x="171450" y="291465"/>
                      </a:cubicBezTo>
                      <a:cubicBezTo>
                        <a:pt x="166014" y="297988"/>
                        <a:pt x="153353" y="307113"/>
                        <a:pt x="148590" y="310515"/>
                      </a:cubicBezTo>
                      <a:cubicBezTo>
                        <a:pt x="145577" y="312667"/>
                        <a:pt x="141988" y="313957"/>
                        <a:pt x="139065" y="316230"/>
                      </a:cubicBezTo>
                      <a:cubicBezTo>
                        <a:pt x="136230" y="318435"/>
                        <a:pt x="134115" y="321447"/>
                        <a:pt x="131445" y="323850"/>
                      </a:cubicBezTo>
                      <a:cubicBezTo>
                        <a:pt x="127759" y="327168"/>
                        <a:pt x="123983" y="330399"/>
                        <a:pt x="120015" y="333375"/>
                      </a:cubicBezTo>
                      <a:cubicBezTo>
                        <a:pt x="116352" y="336122"/>
                        <a:pt x="112161" y="338134"/>
                        <a:pt x="108585" y="340995"/>
                      </a:cubicBezTo>
                      <a:cubicBezTo>
                        <a:pt x="105780" y="343239"/>
                        <a:pt x="103839" y="346460"/>
                        <a:pt x="100965" y="348615"/>
                      </a:cubicBezTo>
                      <a:cubicBezTo>
                        <a:pt x="96173" y="352209"/>
                        <a:pt x="90517" y="354546"/>
                        <a:pt x="85725" y="358140"/>
                      </a:cubicBezTo>
                      <a:cubicBezTo>
                        <a:pt x="83185" y="360045"/>
                        <a:pt x="80862" y="362280"/>
                        <a:pt x="78105" y="363855"/>
                      </a:cubicBezTo>
                      <a:cubicBezTo>
                        <a:pt x="76362" y="364851"/>
                        <a:pt x="74295" y="365125"/>
                        <a:pt x="72390" y="365760"/>
                      </a:cubicBezTo>
                      <a:cubicBezTo>
                        <a:pt x="65612" y="372538"/>
                        <a:pt x="64245" y="374250"/>
                        <a:pt x="55245" y="381000"/>
                      </a:cubicBezTo>
                      <a:cubicBezTo>
                        <a:pt x="51582" y="383747"/>
                        <a:pt x="47678" y="386162"/>
                        <a:pt x="43815" y="388620"/>
                      </a:cubicBezTo>
                      <a:cubicBezTo>
                        <a:pt x="40691" y="390608"/>
                        <a:pt x="34290" y="394335"/>
                        <a:pt x="34290" y="394335"/>
                      </a:cubicBezTo>
                      <a:cubicBezTo>
                        <a:pt x="28549" y="402946"/>
                        <a:pt x="27826" y="404840"/>
                        <a:pt x="17145" y="413385"/>
                      </a:cubicBezTo>
                      <a:cubicBezTo>
                        <a:pt x="13970" y="415925"/>
                        <a:pt x="10340" y="417983"/>
                        <a:pt x="7620" y="421005"/>
                      </a:cubicBezTo>
                      <a:cubicBezTo>
                        <a:pt x="4557" y="424409"/>
                        <a:pt x="2540" y="428625"/>
                        <a:pt x="0" y="432435"/>
                      </a:cubicBezTo>
                      <a:cubicBezTo>
                        <a:pt x="1270" y="434975"/>
                        <a:pt x="2159" y="437744"/>
                        <a:pt x="3810" y="440055"/>
                      </a:cubicBezTo>
                      <a:cubicBezTo>
                        <a:pt x="8301" y="446342"/>
                        <a:pt x="11646" y="447112"/>
                        <a:pt x="19050" y="449580"/>
                      </a:cubicBezTo>
                      <a:cubicBezTo>
                        <a:pt x="25339" y="451676"/>
                        <a:pt x="31811" y="453199"/>
                        <a:pt x="38100" y="455295"/>
                      </a:cubicBezTo>
                      <a:cubicBezTo>
                        <a:pt x="43230" y="457005"/>
                        <a:pt x="55171" y="461202"/>
                        <a:pt x="60960" y="464820"/>
                      </a:cubicBezTo>
                      <a:cubicBezTo>
                        <a:pt x="63652" y="466503"/>
                        <a:pt x="65740" y="469115"/>
                        <a:pt x="68580" y="470535"/>
                      </a:cubicBezTo>
                      <a:cubicBezTo>
                        <a:pt x="72172" y="472331"/>
                        <a:pt x="76566" y="472279"/>
                        <a:pt x="80010" y="474345"/>
                      </a:cubicBezTo>
                      <a:cubicBezTo>
                        <a:pt x="83596" y="476496"/>
                        <a:pt x="91341" y="480938"/>
                        <a:pt x="95250" y="483870"/>
                      </a:cubicBezTo>
                      <a:cubicBezTo>
                        <a:pt x="98503" y="486310"/>
                        <a:pt x="101444" y="489158"/>
                        <a:pt x="104775" y="491490"/>
                      </a:cubicBezTo>
                      <a:cubicBezTo>
                        <a:pt x="107808" y="493613"/>
                        <a:pt x="111267" y="495082"/>
                        <a:pt x="114300" y="497205"/>
                      </a:cubicBezTo>
                      <a:cubicBezTo>
                        <a:pt x="128440" y="507103"/>
                        <a:pt x="118225" y="503425"/>
                        <a:pt x="131445" y="506730"/>
                      </a:cubicBezTo>
                      <a:cubicBezTo>
                        <a:pt x="148510" y="518107"/>
                        <a:pt x="118682" y="497682"/>
                        <a:pt x="152400" y="525780"/>
                      </a:cubicBezTo>
                      <a:cubicBezTo>
                        <a:pt x="154633" y="527641"/>
                        <a:pt x="167312" y="538537"/>
                        <a:pt x="171450" y="541020"/>
                      </a:cubicBezTo>
                      <a:cubicBezTo>
                        <a:pt x="208034" y="562971"/>
                        <a:pt x="155318" y="529080"/>
                        <a:pt x="196215" y="552450"/>
                      </a:cubicBezTo>
                      <a:cubicBezTo>
                        <a:pt x="205391" y="557693"/>
                        <a:pt x="213969" y="563921"/>
                        <a:pt x="222885" y="569595"/>
                      </a:cubicBezTo>
                      <a:cubicBezTo>
                        <a:pt x="227939" y="572811"/>
                        <a:pt x="232516" y="577017"/>
                        <a:pt x="238125" y="579120"/>
                      </a:cubicBezTo>
                      <a:cubicBezTo>
                        <a:pt x="243205" y="581025"/>
                        <a:pt x="248588" y="582263"/>
                        <a:pt x="253365" y="584835"/>
                      </a:cubicBezTo>
                      <a:cubicBezTo>
                        <a:pt x="265159" y="591186"/>
                        <a:pt x="274825" y="601941"/>
                        <a:pt x="287655" y="605790"/>
                      </a:cubicBezTo>
                      <a:lnTo>
                        <a:pt x="306705" y="611505"/>
                      </a:lnTo>
                      <a:cubicBezTo>
                        <a:pt x="309222" y="612224"/>
                        <a:pt x="311874" y="612491"/>
                        <a:pt x="314325" y="613410"/>
                      </a:cubicBezTo>
                      <a:cubicBezTo>
                        <a:pt x="322054" y="616309"/>
                        <a:pt x="329577" y="619732"/>
                        <a:pt x="337185" y="622935"/>
                      </a:cubicBezTo>
                      <a:cubicBezTo>
                        <a:pt x="341642" y="624812"/>
                        <a:pt x="346321" y="626251"/>
                        <a:pt x="350520" y="628650"/>
                      </a:cubicBezTo>
                      <a:cubicBezTo>
                        <a:pt x="354965" y="631190"/>
                        <a:pt x="359186" y="634169"/>
                        <a:pt x="363855" y="636270"/>
                      </a:cubicBezTo>
                      <a:cubicBezTo>
                        <a:pt x="404493" y="654557"/>
                        <a:pt x="373248" y="638503"/>
                        <a:pt x="405765" y="651510"/>
                      </a:cubicBezTo>
                      <a:cubicBezTo>
                        <a:pt x="412889" y="654360"/>
                        <a:pt x="419520" y="658382"/>
                        <a:pt x="426720" y="661035"/>
                      </a:cubicBezTo>
                      <a:cubicBezTo>
                        <a:pt x="431633" y="662845"/>
                        <a:pt x="436955" y="663305"/>
                        <a:pt x="441960" y="664845"/>
                      </a:cubicBezTo>
                      <a:cubicBezTo>
                        <a:pt x="453475" y="668388"/>
                        <a:pt x="464969" y="672045"/>
                        <a:pt x="476250" y="676275"/>
                      </a:cubicBezTo>
                      <a:cubicBezTo>
                        <a:pt x="481330" y="678180"/>
                        <a:pt x="486490" y="679885"/>
                        <a:pt x="491490" y="681990"/>
                      </a:cubicBezTo>
                      <a:cubicBezTo>
                        <a:pt x="498561" y="684967"/>
                        <a:pt x="505321" y="688665"/>
                        <a:pt x="512445" y="691515"/>
                      </a:cubicBezTo>
                      <a:cubicBezTo>
                        <a:pt x="518038" y="693752"/>
                        <a:pt x="523917" y="695204"/>
                        <a:pt x="529590" y="697230"/>
                      </a:cubicBezTo>
                      <a:cubicBezTo>
                        <a:pt x="545539" y="702926"/>
                        <a:pt x="532526" y="699722"/>
                        <a:pt x="548640" y="702945"/>
                      </a:cubicBezTo>
                      <a:cubicBezTo>
                        <a:pt x="560070" y="708025"/>
                        <a:pt x="571742" y="712591"/>
                        <a:pt x="582930" y="718185"/>
                      </a:cubicBezTo>
                      <a:cubicBezTo>
                        <a:pt x="586740" y="720090"/>
                        <a:pt x="590343" y="722482"/>
                        <a:pt x="594360" y="723900"/>
                      </a:cubicBezTo>
                      <a:cubicBezTo>
                        <a:pt x="601187" y="726310"/>
                        <a:pt x="608546" y="727047"/>
                        <a:pt x="615315" y="729615"/>
                      </a:cubicBezTo>
                      <a:cubicBezTo>
                        <a:pt x="627010" y="734051"/>
                        <a:pt x="637739" y="740900"/>
                        <a:pt x="649605" y="744855"/>
                      </a:cubicBezTo>
                      <a:cubicBezTo>
                        <a:pt x="674713" y="753224"/>
                        <a:pt x="646398" y="743434"/>
                        <a:pt x="674370" y="754380"/>
                      </a:cubicBezTo>
                      <a:cubicBezTo>
                        <a:pt x="684475" y="758334"/>
                        <a:pt x="694690" y="762000"/>
                        <a:pt x="704850" y="765810"/>
                      </a:cubicBezTo>
                      <a:cubicBezTo>
                        <a:pt x="709930" y="767715"/>
                        <a:pt x="715103" y="769388"/>
                        <a:pt x="720090" y="771525"/>
                      </a:cubicBezTo>
                      <a:cubicBezTo>
                        <a:pt x="724535" y="773430"/>
                        <a:pt x="728918" y="775487"/>
                        <a:pt x="733425" y="777240"/>
                      </a:cubicBezTo>
                      <a:cubicBezTo>
                        <a:pt x="740352" y="779934"/>
                        <a:pt x="747459" y="782152"/>
                        <a:pt x="754380" y="784860"/>
                      </a:cubicBezTo>
                      <a:cubicBezTo>
                        <a:pt x="762067" y="787868"/>
                        <a:pt x="769557" y="791367"/>
                        <a:pt x="777240" y="794385"/>
                      </a:cubicBezTo>
                      <a:cubicBezTo>
                        <a:pt x="787339" y="798353"/>
                        <a:pt x="798015" y="800962"/>
                        <a:pt x="807720" y="805815"/>
                      </a:cubicBezTo>
                      <a:cubicBezTo>
                        <a:pt x="857174" y="830542"/>
                        <a:pt x="798808" y="802482"/>
                        <a:pt x="843915" y="821055"/>
                      </a:cubicBezTo>
                      <a:cubicBezTo>
                        <a:pt x="869340" y="831524"/>
                        <a:pt x="848976" y="826978"/>
                        <a:pt x="870585" y="830580"/>
                      </a:cubicBezTo>
                      <a:cubicBezTo>
                        <a:pt x="921431" y="858828"/>
                        <a:pt x="857577" y="824459"/>
                        <a:pt x="902970" y="845820"/>
                      </a:cubicBezTo>
                      <a:cubicBezTo>
                        <a:pt x="924249" y="855833"/>
                        <a:pt x="917184" y="856440"/>
                        <a:pt x="941070" y="864870"/>
                      </a:cubicBezTo>
                      <a:cubicBezTo>
                        <a:pt x="944712" y="866156"/>
                        <a:pt x="948690" y="866140"/>
                        <a:pt x="952500" y="866775"/>
                      </a:cubicBezTo>
                      <a:cubicBezTo>
                        <a:pt x="956310" y="869950"/>
                        <a:pt x="959803" y="873549"/>
                        <a:pt x="963930" y="876300"/>
                      </a:cubicBezTo>
                      <a:cubicBezTo>
                        <a:pt x="972488" y="882005"/>
                        <a:pt x="981210" y="883622"/>
                        <a:pt x="990600" y="887730"/>
                      </a:cubicBezTo>
                      <a:cubicBezTo>
                        <a:pt x="995803" y="890006"/>
                        <a:pt x="1000950" y="892461"/>
                        <a:pt x="1005840" y="895350"/>
                      </a:cubicBezTo>
                      <a:cubicBezTo>
                        <a:pt x="1030328" y="909820"/>
                        <a:pt x="1028023" y="911204"/>
                        <a:pt x="1049655" y="922020"/>
                      </a:cubicBezTo>
                      <a:cubicBezTo>
                        <a:pt x="1056518" y="925451"/>
                        <a:pt x="1063807" y="927996"/>
                        <a:pt x="1070610" y="931545"/>
                      </a:cubicBezTo>
                      <a:cubicBezTo>
                        <a:pt x="1078431" y="935626"/>
                        <a:pt x="1085580" y="940935"/>
                        <a:pt x="1093470" y="944880"/>
                      </a:cubicBezTo>
                      <a:cubicBezTo>
                        <a:pt x="1098323" y="947306"/>
                        <a:pt x="1103967" y="947960"/>
                        <a:pt x="1108710" y="950595"/>
                      </a:cubicBezTo>
                      <a:cubicBezTo>
                        <a:pt x="1175346" y="987615"/>
                        <a:pt x="1081447" y="941371"/>
                        <a:pt x="1146810" y="975360"/>
                      </a:cubicBezTo>
                      <a:cubicBezTo>
                        <a:pt x="1156136" y="980209"/>
                        <a:pt x="1166342" y="983336"/>
                        <a:pt x="1175385" y="988695"/>
                      </a:cubicBezTo>
                      <a:cubicBezTo>
                        <a:pt x="1183579" y="993551"/>
                        <a:pt x="1190320" y="1000556"/>
                        <a:pt x="1198245" y="1005840"/>
                      </a:cubicBezTo>
                      <a:cubicBezTo>
                        <a:pt x="1225354" y="1023913"/>
                        <a:pt x="1213637" y="1014022"/>
                        <a:pt x="1236345" y="1026795"/>
                      </a:cubicBezTo>
                      <a:cubicBezTo>
                        <a:pt x="1241566" y="1029732"/>
                        <a:pt x="1246326" y="1033451"/>
                        <a:pt x="1251585" y="1036320"/>
                      </a:cubicBezTo>
                      <a:cubicBezTo>
                        <a:pt x="1260311" y="1041079"/>
                        <a:pt x="1269477" y="1044992"/>
                        <a:pt x="1278255" y="1049655"/>
                      </a:cubicBezTo>
                      <a:cubicBezTo>
                        <a:pt x="1289802" y="1055789"/>
                        <a:pt x="1300784" y="1062992"/>
                        <a:pt x="1312545" y="1068705"/>
                      </a:cubicBezTo>
                      <a:cubicBezTo>
                        <a:pt x="1323046" y="1073806"/>
                        <a:pt x="1334330" y="1077148"/>
                        <a:pt x="1344930" y="1082040"/>
                      </a:cubicBezTo>
                      <a:cubicBezTo>
                        <a:pt x="1350866" y="1084780"/>
                        <a:pt x="1356050" y="1089028"/>
                        <a:pt x="1362075" y="1091565"/>
                      </a:cubicBezTo>
                      <a:cubicBezTo>
                        <a:pt x="1368185" y="1094138"/>
                        <a:pt x="1374910" y="1094972"/>
                        <a:pt x="1381125" y="1097280"/>
                      </a:cubicBezTo>
                      <a:cubicBezTo>
                        <a:pt x="1397153" y="1103233"/>
                        <a:pt x="1413185" y="1109255"/>
                        <a:pt x="1428750" y="1116330"/>
                      </a:cubicBezTo>
                      <a:cubicBezTo>
                        <a:pt x="1435735" y="1119505"/>
                        <a:pt x="1442581" y="1123005"/>
                        <a:pt x="1449705" y="1125855"/>
                      </a:cubicBezTo>
                      <a:cubicBezTo>
                        <a:pt x="1457054" y="1128794"/>
                        <a:pt x="1468659" y="1131522"/>
                        <a:pt x="1476375" y="1135380"/>
                      </a:cubicBezTo>
                      <a:cubicBezTo>
                        <a:pt x="1491244" y="1142815"/>
                        <a:pt x="1491393" y="1144981"/>
                        <a:pt x="1506855" y="1154430"/>
                      </a:cubicBezTo>
                      <a:cubicBezTo>
                        <a:pt x="1512434" y="1157839"/>
                        <a:pt x="1518196" y="1160946"/>
                        <a:pt x="1524000" y="1163955"/>
                      </a:cubicBezTo>
                      <a:cubicBezTo>
                        <a:pt x="1535345" y="1169837"/>
                        <a:pt x="1547195" y="1174760"/>
                        <a:pt x="1558290" y="1181100"/>
                      </a:cubicBezTo>
                      <a:cubicBezTo>
                        <a:pt x="1562735" y="1183640"/>
                        <a:pt x="1567086" y="1186352"/>
                        <a:pt x="1571625" y="1188720"/>
                      </a:cubicBezTo>
                      <a:cubicBezTo>
                        <a:pt x="1581696" y="1193974"/>
                        <a:pt x="1592034" y="1198706"/>
                        <a:pt x="1602105" y="1203960"/>
                      </a:cubicBezTo>
                      <a:cubicBezTo>
                        <a:pt x="1622741" y="1214727"/>
                        <a:pt x="1609386" y="1209091"/>
                        <a:pt x="1632585" y="1223010"/>
                      </a:cubicBezTo>
                      <a:cubicBezTo>
                        <a:pt x="1639408" y="1227104"/>
                        <a:pt x="1646983" y="1229932"/>
                        <a:pt x="1653540" y="1234440"/>
                      </a:cubicBezTo>
                      <a:cubicBezTo>
                        <a:pt x="1657240" y="1236984"/>
                        <a:pt x="1659590" y="1241122"/>
                        <a:pt x="1663065" y="1243965"/>
                      </a:cubicBezTo>
                      <a:cubicBezTo>
                        <a:pt x="1666609" y="1246865"/>
                        <a:pt x="1670881" y="1248774"/>
                        <a:pt x="1674495" y="1251585"/>
                      </a:cubicBezTo>
                      <a:cubicBezTo>
                        <a:pt x="1698960" y="1270613"/>
                        <a:pt x="1646416" y="1235612"/>
                        <a:pt x="1693545" y="1268730"/>
                      </a:cubicBezTo>
                      <a:cubicBezTo>
                        <a:pt x="1712278" y="1281894"/>
                        <a:pt x="1734506" y="1290641"/>
                        <a:pt x="1750695" y="1306830"/>
                      </a:cubicBezTo>
                      <a:cubicBezTo>
                        <a:pt x="1753870" y="1310005"/>
                        <a:pt x="1757263" y="1312976"/>
                        <a:pt x="1760220" y="1316355"/>
                      </a:cubicBezTo>
                      <a:cubicBezTo>
                        <a:pt x="1770334" y="1327914"/>
                        <a:pt x="1754676" y="1318767"/>
                        <a:pt x="1777365" y="1335405"/>
                      </a:cubicBezTo>
                      <a:lnTo>
                        <a:pt x="1769745" y="1354455"/>
                      </a:lnTo>
                      <a:close/>
                    </a:path>
                  </a:pathLst>
                </a:cu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</p:grpSp>
          <p:sp>
            <p:nvSpPr>
              <p:cNvPr id="78" name="Forma libre: forma 77">
                <a:extLst>
                  <a:ext uri="{FF2B5EF4-FFF2-40B4-BE49-F238E27FC236}">
                    <a16:creationId xmlns:a16="http://schemas.microsoft.com/office/drawing/2014/main" id="{649B6E20-F3D5-4B89-864E-45CB5E8063B6}"/>
                  </a:ext>
                </a:extLst>
              </p:cNvPr>
              <p:cNvSpPr/>
              <p:nvPr/>
            </p:nvSpPr>
            <p:spPr>
              <a:xfrm>
                <a:off x="11294693" y="2128520"/>
                <a:ext cx="813487" cy="1211580"/>
              </a:xfrm>
              <a:custGeom>
                <a:avLst/>
                <a:gdLst>
                  <a:gd name="connsiteX0" fmla="*/ 813487 w 813487"/>
                  <a:gd name="connsiteY0" fmla="*/ 0 h 1211580"/>
                  <a:gd name="connsiteX1" fmla="*/ 810947 w 813487"/>
                  <a:gd name="connsiteY1" fmla="*/ 38100 h 1211580"/>
                  <a:gd name="connsiteX2" fmla="*/ 805867 w 813487"/>
                  <a:gd name="connsiteY2" fmla="*/ 50800 h 1211580"/>
                  <a:gd name="connsiteX3" fmla="*/ 798247 w 813487"/>
                  <a:gd name="connsiteY3" fmla="*/ 76200 h 1211580"/>
                  <a:gd name="connsiteX4" fmla="*/ 795707 w 813487"/>
                  <a:gd name="connsiteY4" fmla="*/ 154940 h 1211580"/>
                  <a:gd name="connsiteX5" fmla="*/ 790627 w 813487"/>
                  <a:gd name="connsiteY5" fmla="*/ 241300 h 1211580"/>
                  <a:gd name="connsiteX6" fmla="*/ 788087 w 813487"/>
                  <a:gd name="connsiteY6" fmla="*/ 812800 h 1211580"/>
                  <a:gd name="connsiteX7" fmla="*/ 780467 w 813487"/>
                  <a:gd name="connsiteY7" fmla="*/ 820420 h 1211580"/>
                  <a:gd name="connsiteX8" fmla="*/ 762687 w 813487"/>
                  <a:gd name="connsiteY8" fmla="*/ 828040 h 1211580"/>
                  <a:gd name="connsiteX9" fmla="*/ 727127 w 813487"/>
                  <a:gd name="connsiteY9" fmla="*/ 843280 h 1211580"/>
                  <a:gd name="connsiteX10" fmla="*/ 719507 w 813487"/>
                  <a:gd name="connsiteY10" fmla="*/ 845820 h 1211580"/>
                  <a:gd name="connsiteX11" fmla="*/ 691567 w 813487"/>
                  <a:gd name="connsiteY11" fmla="*/ 863600 h 1211580"/>
                  <a:gd name="connsiteX12" fmla="*/ 678867 w 813487"/>
                  <a:gd name="connsiteY12" fmla="*/ 871220 h 1211580"/>
                  <a:gd name="connsiteX13" fmla="*/ 668707 w 813487"/>
                  <a:gd name="connsiteY13" fmla="*/ 881380 h 1211580"/>
                  <a:gd name="connsiteX14" fmla="*/ 656007 w 813487"/>
                  <a:gd name="connsiteY14" fmla="*/ 889000 h 1211580"/>
                  <a:gd name="connsiteX15" fmla="*/ 640767 w 813487"/>
                  <a:gd name="connsiteY15" fmla="*/ 904240 h 1211580"/>
                  <a:gd name="connsiteX16" fmla="*/ 617907 w 813487"/>
                  <a:gd name="connsiteY16" fmla="*/ 922020 h 1211580"/>
                  <a:gd name="connsiteX17" fmla="*/ 607747 w 813487"/>
                  <a:gd name="connsiteY17" fmla="*/ 929640 h 1211580"/>
                  <a:gd name="connsiteX18" fmla="*/ 595047 w 813487"/>
                  <a:gd name="connsiteY18" fmla="*/ 937260 h 1211580"/>
                  <a:gd name="connsiteX19" fmla="*/ 587427 w 813487"/>
                  <a:gd name="connsiteY19" fmla="*/ 942340 h 1211580"/>
                  <a:gd name="connsiteX20" fmla="*/ 577267 w 813487"/>
                  <a:gd name="connsiteY20" fmla="*/ 947420 h 1211580"/>
                  <a:gd name="connsiteX21" fmla="*/ 569647 w 813487"/>
                  <a:gd name="connsiteY21" fmla="*/ 955040 h 1211580"/>
                  <a:gd name="connsiteX22" fmla="*/ 559487 w 813487"/>
                  <a:gd name="connsiteY22" fmla="*/ 960120 h 1211580"/>
                  <a:gd name="connsiteX23" fmla="*/ 531547 w 813487"/>
                  <a:gd name="connsiteY23" fmla="*/ 975360 h 1211580"/>
                  <a:gd name="connsiteX24" fmla="*/ 518847 w 813487"/>
                  <a:gd name="connsiteY24" fmla="*/ 980440 h 1211580"/>
                  <a:gd name="connsiteX25" fmla="*/ 511227 w 813487"/>
                  <a:gd name="connsiteY25" fmla="*/ 982980 h 1211580"/>
                  <a:gd name="connsiteX26" fmla="*/ 480747 w 813487"/>
                  <a:gd name="connsiteY26" fmla="*/ 998220 h 1211580"/>
                  <a:gd name="connsiteX27" fmla="*/ 455347 w 813487"/>
                  <a:gd name="connsiteY27" fmla="*/ 1010920 h 1211580"/>
                  <a:gd name="connsiteX28" fmla="*/ 445187 w 813487"/>
                  <a:gd name="connsiteY28" fmla="*/ 1018540 h 1211580"/>
                  <a:gd name="connsiteX29" fmla="*/ 429947 w 813487"/>
                  <a:gd name="connsiteY29" fmla="*/ 1028700 h 1211580"/>
                  <a:gd name="connsiteX30" fmla="*/ 412167 w 813487"/>
                  <a:gd name="connsiteY30" fmla="*/ 1043940 h 1211580"/>
                  <a:gd name="connsiteX31" fmla="*/ 399467 w 813487"/>
                  <a:gd name="connsiteY31" fmla="*/ 1051560 h 1211580"/>
                  <a:gd name="connsiteX32" fmla="*/ 384227 w 813487"/>
                  <a:gd name="connsiteY32" fmla="*/ 1064260 h 1211580"/>
                  <a:gd name="connsiteX33" fmla="*/ 376607 w 813487"/>
                  <a:gd name="connsiteY33" fmla="*/ 1069340 h 1211580"/>
                  <a:gd name="connsiteX34" fmla="*/ 366447 w 813487"/>
                  <a:gd name="connsiteY34" fmla="*/ 1076960 h 1211580"/>
                  <a:gd name="connsiteX35" fmla="*/ 310567 w 813487"/>
                  <a:gd name="connsiteY35" fmla="*/ 1104900 h 1211580"/>
                  <a:gd name="connsiteX36" fmla="*/ 295327 w 813487"/>
                  <a:gd name="connsiteY36" fmla="*/ 1112520 h 1211580"/>
                  <a:gd name="connsiteX37" fmla="*/ 275007 w 813487"/>
                  <a:gd name="connsiteY37" fmla="*/ 1125220 h 1211580"/>
                  <a:gd name="connsiteX38" fmla="*/ 226747 w 813487"/>
                  <a:gd name="connsiteY38" fmla="*/ 1135380 h 1211580"/>
                  <a:gd name="connsiteX39" fmla="*/ 211507 w 813487"/>
                  <a:gd name="connsiteY39" fmla="*/ 1143000 h 1211580"/>
                  <a:gd name="connsiteX40" fmla="*/ 188647 w 813487"/>
                  <a:gd name="connsiteY40" fmla="*/ 1150620 h 1211580"/>
                  <a:gd name="connsiteX41" fmla="*/ 178487 w 813487"/>
                  <a:gd name="connsiteY41" fmla="*/ 1155700 h 1211580"/>
                  <a:gd name="connsiteX42" fmla="*/ 170867 w 813487"/>
                  <a:gd name="connsiteY42" fmla="*/ 1158240 h 1211580"/>
                  <a:gd name="connsiteX43" fmla="*/ 155627 w 813487"/>
                  <a:gd name="connsiteY43" fmla="*/ 1165860 h 1211580"/>
                  <a:gd name="connsiteX44" fmla="*/ 148007 w 813487"/>
                  <a:gd name="connsiteY44" fmla="*/ 1170940 h 1211580"/>
                  <a:gd name="connsiteX45" fmla="*/ 140387 w 813487"/>
                  <a:gd name="connsiteY45" fmla="*/ 1173480 h 1211580"/>
                  <a:gd name="connsiteX46" fmla="*/ 122607 w 813487"/>
                  <a:gd name="connsiteY46" fmla="*/ 1186180 h 1211580"/>
                  <a:gd name="connsiteX47" fmla="*/ 112447 w 813487"/>
                  <a:gd name="connsiteY47" fmla="*/ 1188720 h 1211580"/>
                  <a:gd name="connsiteX48" fmla="*/ 97207 w 813487"/>
                  <a:gd name="connsiteY48" fmla="*/ 1201420 h 1211580"/>
                  <a:gd name="connsiteX49" fmla="*/ 87047 w 813487"/>
                  <a:gd name="connsiteY49" fmla="*/ 1203960 h 1211580"/>
                  <a:gd name="connsiteX50" fmla="*/ 38787 w 813487"/>
                  <a:gd name="connsiteY50" fmla="*/ 1211580 h 1211580"/>
                  <a:gd name="connsiteX51" fmla="*/ 687 w 813487"/>
                  <a:gd name="connsiteY51" fmla="*/ 1203960 h 1211580"/>
                  <a:gd name="connsiteX52" fmla="*/ 8307 w 813487"/>
                  <a:gd name="connsiteY52" fmla="*/ 1196340 h 1211580"/>
                  <a:gd name="connsiteX53" fmla="*/ 15927 w 813487"/>
                  <a:gd name="connsiteY53" fmla="*/ 1178560 h 1211580"/>
                  <a:gd name="connsiteX54" fmla="*/ 18467 w 813487"/>
                  <a:gd name="connsiteY54" fmla="*/ 1170940 h 1211580"/>
                  <a:gd name="connsiteX55" fmla="*/ 41327 w 813487"/>
                  <a:gd name="connsiteY55" fmla="*/ 1145540 h 1211580"/>
                  <a:gd name="connsiteX56" fmla="*/ 56567 w 813487"/>
                  <a:gd name="connsiteY56" fmla="*/ 1117600 h 1211580"/>
                  <a:gd name="connsiteX57" fmla="*/ 64187 w 813487"/>
                  <a:gd name="connsiteY57" fmla="*/ 1092200 h 1211580"/>
                  <a:gd name="connsiteX58" fmla="*/ 69267 w 813487"/>
                  <a:gd name="connsiteY58" fmla="*/ 1074420 h 1211580"/>
                  <a:gd name="connsiteX59" fmla="*/ 76887 w 813487"/>
                  <a:gd name="connsiteY59" fmla="*/ 1043940 h 1211580"/>
                  <a:gd name="connsiteX60" fmla="*/ 81967 w 813487"/>
                  <a:gd name="connsiteY60" fmla="*/ 1026160 h 1211580"/>
                  <a:gd name="connsiteX61" fmla="*/ 84507 w 813487"/>
                  <a:gd name="connsiteY61" fmla="*/ 1010920 h 1211580"/>
                  <a:gd name="connsiteX62" fmla="*/ 99747 w 813487"/>
                  <a:gd name="connsiteY62" fmla="*/ 977900 h 1211580"/>
                  <a:gd name="connsiteX63" fmla="*/ 109907 w 813487"/>
                  <a:gd name="connsiteY63" fmla="*/ 955040 h 1211580"/>
                  <a:gd name="connsiteX64" fmla="*/ 117527 w 813487"/>
                  <a:gd name="connsiteY64" fmla="*/ 914400 h 1211580"/>
                  <a:gd name="connsiteX65" fmla="*/ 125147 w 813487"/>
                  <a:gd name="connsiteY65" fmla="*/ 866140 h 1211580"/>
                  <a:gd name="connsiteX66" fmla="*/ 130227 w 813487"/>
                  <a:gd name="connsiteY66" fmla="*/ 850900 h 1211580"/>
                  <a:gd name="connsiteX67" fmla="*/ 132767 w 813487"/>
                  <a:gd name="connsiteY67" fmla="*/ 835660 h 1211580"/>
                  <a:gd name="connsiteX68" fmla="*/ 137847 w 813487"/>
                  <a:gd name="connsiteY68" fmla="*/ 812800 h 1211580"/>
                  <a:gd name="connsiteX69" fmla="*/ 140387 w 813487"/>
                  <a:gd name="connsiteY69" fmla="*/ 800100 h 1211580"/>
                  <a:gd name="connsiteX70" fmla="*/ 153087 w 813487"/>
                  <a:gd name="connsiteY70" fmla="*/ 767080 h 1211580"/>
                  <a:gd name="connsiteX71" fmla="*/ 168327 w 813487"/>
                  <a:gd name="connsiteY71" fmla="*/ 736600 h 1211580"/>
                  <a:gd name="connsiteX72" fmla="*/ 170867 w 813487"/>
                  <a:gd name="connsiteY72" fmla="*/ 718820 h 1211580"/>
                  <a:gd name="connsiteX73" fmla="*/ 175947 w 813487"/>
                  <a:gd name="connsiteY73" fmla="*/ 701040 h 1211580"/>
                  <a:gd name="connsiteX74" fmla="*/ 183567 w 813487"/>
                  <a:gd name="connsiteY74" fmla="*/ 665480 h 1211580"/>
                  <a:gd name="connsiteX75" fmla="*/ 191187 w 813487"/>
                  <a:gd name="connsiteY75" fmla="*/ 640080 h 1211580"/>
                  <a:gd name="connsiteX76" fmla="*/ 193727 w 813487"/>
                  <a:gd name="connsiteY76" fmla="*/ 629920 h 1211580"/>
                  <a:gd name="connsiteX77" fmla="*/ 198807 w 813487"/>
                  <a:gd name="connsiteY77" fmla="*/ 614680 h 1211580"/>
                  <a:gd name="connsiteX78" fmla="*/ 206427 w 813487"/>
                  <a:gd name="connsiteY78" fmla="*/ 584200 h 1211580"/>
                  <a:gd name="connsiteX79" fmla="*/ 214047 w 813487"/>
                  <a:gd name="connsiteY79" fmla="*/ 568960 h 1211580"/>
                  <a:gd name="connsiteX80" fmla="*/ 216587 w 813487"/>
                  <a:gd name="connsiteY80" fmla="*/ 553720 h 1211580"/>
                  <a:gd name="connsiteX81" fmla="*/ 221667 w 813487"/>
                  <a:gd name="connsiteY81" fmla="*/ 528320 h 1211580"/>
                  <a:gd name="connsiteX82" fmla="*/ 224207 w 813487"/>
                  <a:gd name="connsiteY82" fmla="*/ 510540 h 1211580"/>
                  <a:gd name="connsiteX83" fmla="*/ 229287 w 813487"/>
                  <a:gd name="connsiteY83" fmla="*/ 492760 h 1211580"/>
                  <a:gd name="connsiteX84" fmla="*/ 236907 w 813487"/>
                  <a:gd name="connsiteY84" fmla="*/ 464820 h 1211580"/>
                  <a:gd name="connsiteX85" fmla="*/ 244527 w 813487"/>
                  <a:gd name="connsiteY85" fmla="*/ 396240 h 1211580"/>
                  <a:gd name="connsiteX86" fmla="*/ 264847 w 813487"/>
                  <a:gd name="connsiteY86" fmla="*/ 375920 h 1211580"/>
                  <a:gd name="connsiteX87" fmla="*/ 300407 w 813487"/>
                  <a:gd name="connsiteY87" fmla="*/ 355600 h 1211580"/>
                  <a:gd name="connsiteX88" fmla="*/ 318187 w 813487"/>
                  <a:gd name="connsiteY88" fmla="*/ 345440 h 1211580"/>
                  <a:gd name="connsiteX89" fmla="*/ 351207 w 813487"/>
                  <a:gd name="connsiteY89" fmla="*/ 322580 h 1211580"/>
                  <a:gd name="connsiteX90" fmla="*/ 368987 w 813487"/>
                  <a:gd name="connsiteY90" fmla="*/ 309880 h 1211580"/>
                  <a:gd name="connsiteX91" fmla="*/ 376607 w 813487"/>
                  <a:gd name="connsiteY91" fmla="*/ 307340 h 1211580"/>
                  <a:gd name="connsiteX92" fmla="*/ 402007 w 813487"/>
                  <a:gd name="connsiteY92" fmla="*/ 289560 h 1211580"/>
                  <a:gd name="connsiteX93" fmla="*/ 409627 w 813487"/>
                  <a:gd name="connsiteY93" fmla="*/ 281940 h 1211580"/>
                  <a:gd name="connsiteX94" fmla="*/ 427407 w 813487"/>
                  <a:gd name="connsiteY94" fmla="*/ 274320 h 1211580"/>
                  <a:gd name="connsiteX95" fmla="*/ 437567 w 813487"/>
                  <a:gd name="connsiteY95" fmla="*/ 269240 h 1211580"/>
                  <a:gd name="connsiteX96" fmla="*/ 450267 w 813487"/>
                  <a:gd name="connsiteY96" fmla="*/ 264160 h 1211580"/>
                  <a:gd name="connsiteX97" fmla="*/ 460427 w 813487"/>
                  <a:gd name="connsiteY97" fmla="*/ 256540 h 1211580"/>
                  <a:gd name="connsiteX98" fmla="*/ 470587 w 813487"/>
                  <a:gd name="connsiteY98" fmla="*/ 251460 h 1211580"/>
                  <a:gd name="connsiteX99" fmla="*/ 490907 w 813487"/>
                  <a:gd name="connsiteY99" fmla="*/ 241300 h 1211580"/>
                  <a:gd name="connsiteX100" fmla="*/ 511227 w 813487"/>
                  <a:gd name="connsiteY100" fmla="*/ 228600 h 1211580"/>
                  <a:gd name="connsiteX101" fmla="*/ 516307 w 813487"/>
                  <a:gd name="connsiteY101" fmla="*/ 220980 h 1211580"/>
                  <a:gd name="connsiteX102" fmla="*/ 541707 w 813487"/>
                  <a:gd name="connsiteY102" fmla="*/ 210820 h 1211580"/>
                  <a:gd name="connsiteX103" fmla="*/ 572187 w 813487"/>
                  <a:gd name="connsiteY103" fmla="*/ 193040 h 1211580"/>
                  <a:gd name="connsiteX104" fmla="*/ 584887 w 813487"/>
                  <a:gd name="connsiteY104" fmla="*/ 185420 h 1211580"/>
                  <a:gd name="connsiteX105" fmla="*/ 605207 w 813487"/>
                  <a:gd name="connsiteY105" fmla="*/ 175260 h 1211580"/>
                  <a:gd name="connsiteX106" fmla="*/ 615367 w 813487"/>
                  <a:gd name="connsiteY106" fmla="*/ 167640 h 1211580"/>
                  <a:gd name="connsiteX107" fmla="*/ 640767 w 813487"/>
                  <a:gd name="connsiteY107" fmla="*/ 152400 h 1211580"/>
                  <a:gd name="connsiteX108" fmla="*/ 658547 w 813487"/>
                  <a:gd name="connsiteY108" fmla="*/ 134620 h 1211580"/>
                  <a:gd name="connsiteX109" fmla="*/ 724587 w 813487"/>
                  <a:gd name="connsiteY109" fmla="*/ 93980 h 1211580"/>
                  <a:gd name="connsiteX110" fmla="*/ 742367 w 813487"/>
                  <a:gd name="connsiteY110" fmla="*/ 86360 h 1211580"/>
                  <a:gd name="connsiteX111" fmla="*/ 749987 w 813487"/>
                  <a:gd name="connsiteY111" fmla="*/ 81280 h 1211580"/>
                  <a:gd name="connsiteX112" fmla="*/ 760147 w 813487"/>
                  <a:gd name="connsiteY112" fmla="*/ 73660 h 1211580"/>
                  <a:gd name="connsiteX113" fmla="*/ 770307 w 813487"/>
                  <a:gd name="connsiteY113" fmla="*/ 71120 h 1211580"/>
                  <a:gd name="connsiteX114" fmla="*/ 795707 w 813487"/>
                  <a:gd name="connsiteY114" fmla="*/ 55880 h 1211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813487" h="1211580">
                    <a:moveTo>
                      <a:pt x="813487" y="0"/>
                    </a:moveTo>
                    <a:cubicBezTo>
                      <a:pt x="812640" y="12700"/>
                      <a:pt x="812835" y="25513"/>
                      <a:pt x="810947" y="38100"/>
                    </a:cubicBezTo>
                    <a:cubicBezTo>
                      <a:pt x="810271" y="42609"/>
                      <a:pt x="807177" y="46433"/>
                      <a:pt x="805867" y="50800"/>
                    </a:cubicBezTo>
                    <a:cubicBezTo>
                      <a:pt x="795564" y="85142"/>
                      <a:pt x="812184" y="41357"/>
                      <a:pt x="798247" y="76200"/>
                    </a:cubicBezTo>
                    <a:cubicBezTo>
                      <a:pt x="797400" y="102447"/>
                      <a:pt x="796918" y="128708"/>
                      <a:pt x="795707" y="154940"/>
                    </a:cubicBezTo>
                    <a:cubicBezTo>
                      <a:pt x="794378" y="183746"/>
                      <a:pt x="790961" y="212466"/>
                      <a:pt x="790627" y="241300"/>
                    </a:cubicBezTo>
                    <a:cubicBezTo>
                      <a:pt x="788421" y="431789"/>
                      <a:pt x="791429" y="622327"/>
                      <a:pt x="788087" y="812800"/>
                    </a:cubicBezTo>
                    <a:cubicBezTo>
                      <a:pt x="788024" y="816392"/>
                      <a:pt x="783547" y="818572"/>
                      <a:pt x="780467" y="820420"/>
                    </a:cubicBezTo>
                    <a:cubicBezTo>
                      <a:pt x="774938" y="823737"/>
                      <a:pt x="768674" y="825645"/>
                      <a:pt x="762687" y="828040"/>
                    </a:cubicBezTo>
                    <a:cubicBezTo>
                      <a:pt x="688063" y="857890"/>
                      <a:pt x="787298" y="816537"/>
                      <a:pt x="727127" y="843280"/>
                    </a:cubicBezTo>
                    <a:cubicBezTo>
                      <a:pt x="724680" y="844367"/>
                      <a:pt x="721902" y="844623"/>
                      <a:pt x="719507" y="845820"/>
                    </a:cubicBezTo>
                    <a:cubicBezTo>
                      <a:pt x="694653" y="858247"/>
                      <a:pt x="709296" y="851781"/>
                      <a:pt x="691567" y="863600"/>
                    </a:cubicBezTo>
                    <a:cubicBezTo>
                      <a:pt x="687459" y="866338"/>
                      <a:pt x="682764" y="868189"/>
                      <a:pt x="678867" y="871220"/>
                    </a:cubicBezTo>
                    <a:cubicBezTo>
                      <a:pt x="675086" y="874160"/>
                      <a:pt x="672488" y="878440"/>
                      <a:pt x="668707" y="881380"/>
                    </a:cubicBezTo>
                    <a:cubicBezTo>
                      <a:pt x="664810" y="884411"/>
                      <a:pt x="659828" y="885874"/>
                      <a:pt x="656007" y="889000"/>
                    </a:cubicBezTo>
                    <a:cubicBezTo>
                      <a:pt x="650447" y="893549"/>
                      <a:pt x="646438" y="899829"/>
                      <a:pt x="640767" y="904240"/>
                    </a:cubicBezTo>
                    <a:lnTo>
                      <a:pt x="617907" y="922020"/>
                    </a:lnTo>
                    <a:cubicBezTo>
                      <a:pt x="614552" y="924601"/>
                      <a:pt x="611377" y="927462"/>
                      <a:pt x="607747" y="929640"/>
                    </a:cubicBezTo>
                    <a:cubicBezTo>
                      <a:pt x="603514" y="932180"/>
                      <a:pt x="599233" y="934643"/>
                      <a:pt x="595047" y="937260"/>
                    </a:cubicBezTo>
                    <a:cubicBezTo>
                      <a:pt x="592458" y="938878"/>
                      <a:pt x="590077" y="940825"/>
                      <a:pt x="587427" y="942340"/>
                    </a:cubicBezTo>
                    <a:cubicBezTo>
                      <a:pt x="584139" y="944219"/>
                      <a:pt x="580348" y="945219"/>
                      <a:pt x="577267" y="947420"/>
                    </a:cubicBezTo>
                    <a:cubicBezTo>
                      <a:pt x="574344" y="949508"/>
                      <a:pt x="572570" y="952952"/>
                      <a:pt x="569647" y="955040"/>
                    </a:cubicBezTo>
                    <a:cubicBezTo>
                      <a:pt x="566566" y="957241"/>
                      <a:pt x="562797" y="958281"/>
                      <a:pt x="559487" y="960120"/>
                    </a:cubicBezTo>
                    <a:cubicBezTo>
                      <a:pt x="541874" y="969905"/>
                      <a:pt x="551252" y="966403"/>
                      <a:pt x="531547" y="975360"/>
                    </a:cubicBezTo>
                    <a:cubicBezTo>
                      <a:pt x="527396" y="977247"/>
                      <a:pt x="523116" y="978839"/>
                      <a:pt x="518847" y="980440"/>
                    </a:cubicBezTo>
                    <a:cubicBezTo>
                      <a:pt x="516340" y="981380"/>
                      <a:pt x="513653" y="981848"/>
                      <a:pt x="511227" y="982980"/>
                    </a:cubicBezTo>
                    <a:cubicBezTo>
                      <a:pt x="500933" y="987784"/>
                      <a:pt x="490907" y="993140"/>
                      <a:pt x="480747" y="998220"/>
                    </a:cubicBezTo>
                    <a:lnTo>
                      <a:pt x="455347" y="1010920"/>
                    </a:lnTo>
                    <a:cubicBezTo>
                      <a:pt x="451960" y="1013460"/>
                      <a:pt x="448655" y="1016112"/>
                      <a:pt x="445187" y="1018540"/>
                    </a:cubicBezTo>
                    <a:cubicBezTo>
                      <a:pt x="440185" y="1022041"/>
                      <a:pt x="434786" y="1024977"/>
                      <a:pt x="429947" y="1028700"/>
                    </a:cubicBezTo>
                    <a:cubicBezTo>
                      <a:pt x="423760" y="1033459"/>
                      <a:pt x="418412" y="1039256"/>
                      <a:pt x="412167" y="1043940"/>
                    </a:cubicBezTo>
                    <a:cubicBezTo>
                      <a:pt x="408218" y="1046902"/>
                      <a:pt x="403460" y="1048656"/>
                      <a:pt x="399467" y="1051560"/>
                    </a:cubicBezTo>
                    <a:cubicBezTo>
                      <a:pt x="394119" y="1055449"/>
                      <a:pt x="389447" y="1060200"/>
                      <a:pt x="384227" y="1064260"/>
                    </a:cubicBezTo>
                    <a:cubicBezTo>
                      <a:pt x="381817" y="1066134"/>
                      <a:pt x="379091" y="1067566"/>
                      <a:pt x="376607" y="1069340"/>
                    </a:cubicBezTo>
                    <a:cubicBezTo>
                      <a:pt x="373162" y="1071801"/>
                      <a:pt x="370156" y="1074920"/>
                      <a:pt x="366447" y="1076960"/>
                    </a:cubicBezTo>
                    <a:lnTo>
                      <a:pt x="310567" y="1104900"/>
                    </a:lnTo>
                    <a:cubicBezTo>
                      <a:pt x="305487" y="1107440"/>
                      <a:pt x="300143" y="1109510"/>
                      <a:pt x="295327" y="1112520"/>
                    </a:cubicBezTo>
                    <a:cubicBezTo>
                      <a:pt x="288554" y="1116753"/>
                      <a:pt x="282471" y="1122377"/>
                      <a:pt x="275007" y="1125220"/>
                    </a:cubicBezTo>
                    <a:cubicBezTo>
                      <a:pt x="263628" y="1129555"/>
                      <a:pt x="240975" y="1133009"/>
                      <a:pt x="226747" y="1135380"/>
                    </a:cubicBezTo>
                    <a:cubicBezTo>
                      <a:pt x="221667" y="1137920"/>
                      <a:pt x="216780" y="1140891"/>
                      <a:pt x="211507" y="1143000"/>
                    </a:cubicBezTo>
                    <a:cubicBezTo>
                      <a:pt x="204049" y="1145983"/>
                      <a:pt x="196144" y="1147737"/>
                      <a:pt x="188647" y="1150620"/>
                    </a:cubicBezTo>
                    <a:cubicBezTo>
                      <a:pt x="185113" y="1151979"/>
                      <a:pt x="181967" y="1154208"/>
                      <a:pt x="178487" y="1155700"/>
                    </a:cubicBezTo>
                    <a:cubicBezTo>
                      <a:pt x="176026" y="1156755"/>
                      <a:pt x="173314" y="1157153"/>
                      <a:pt x="170867" y="1158240"/>
                    </a:cubicBezTo>
                    <a:cubicBezTo>
                      <a:pt x="165677" y="1160547"/>
                      <a:pt x="160592" y="1163102"/>
                      <a:pt x="155627" y="1165860"/>
                    </a:cubicBezTo>
                    <a:cubicBezTo>
                      <a:pt x="152958" y="1167343"/>
                      <a:pt x="150737" y="1169575"/>
                      <a:pt x="148007" y="1170940"/>
                    </a:cubicBezTo>
                    <a:cubicBezTo>
                      <a:pt x="145612" y="1172137"/>
                      <a:pt x="142927" y="1172633"/>
                      <a:pt x="140387" y="1173480"/>
                    </a:cubicBezTo>
                    <a:cubicBezTo>
                      <a:pt x="139231" y="1174347"/>
                      <a:pt x="125496" y="1184942"/>
                      <a:pt x="122607" y="1186180"/>
                    </a:cubicBezTo>
                    <a:cubicBezTo>
                      <a:pt x="119398" y="1187555"/>
                      <a:pt x="115834" y="1187873"/>
                      <a:pt x="112447" y="1188720"/>
                    </a:cubicBezTo>
                    <a:cubicBezTo>
                      <a:pt x="107870" y="1193297"/>
                      <a:pt x="103395" y="1198768"/>
                      <a:pt x="97207" y="1201420"/>
                    </a:cubicBezTo>
                    <a:cubicBezTo>
                      <a:pt x="93998" y="1202795"/>
                      <a:pt x="90495" y="1203416"/>
                      <a:pt x="87047" y="1203960"/>
                    </a:cubicBezTo>
                    <a:cubicBezTo>
                      <a:pt x="34404" y="1212272"/>
                      <a:pt x="64396" y="1205178"/>
                      <a:pt x="38787" y="1211580"/>
                    </a:cubicBezTo>
                    <a:cubicBezTo>
                      <a:pt x="26087" y="1209040"/>
                      <a:pt x="12271" y="1209752"/>
                      <a:pt x="687" y="1203960"/>
                    </a:cubicBezTo>
                    <a:cubicBezTo>
                      <a:pt x="-2526" y="1202354"/>
                      <a:pt x="6459" y="1199420"/>
                      <a:pt x="8307" y="1196340"/>
                    </a:cubicBezTo>
                    <a:cubicBezTo>
                      <a:pt x="11624" y="1190811"/>
                      <a:pt x="13532" y="1184547"/>
                      <a:pt x="15927" y="1178560"/>
                    </a:cubicBezTo>
                    <a:cubicBezTo>
                      <a:pt x="16921" y="1176074"/>
                      <a:pt x="16982" y="1173168"/>
                      <a:pt x="18467" y="1170940"/>
                    </a:cubicBezTo>
                    <a:cubicBezTo>
                      <a:pt x="39472" y="1139433"/>
                      <a:pt x="22697" y="1169493"/>
                      <a:pt x="41327" y="1145540"/>
                    </a:cubicBezTo>
                    <a:cubicBezTo>
                      <a:pt x="45608" y="1140036"/>
                      <a:pt x="53942" y="1123374"/>
                      <a:pt x="56567" y="1117600"/>
                    </a:cubicBezTo>
                    <a:cubicBezTo>
                      <a:pt x="64151" y="1100914"/>
                      <a:pt x="59900" y="1109349"/>
                      <a:pt x="64187" y="1092200"/>
                    </a:cubicBezTo>
                    <a:cubicBezTo>
                      <a:pt x="65682" y="1086220"/>
                      <a:pt x="67698" y="1080381"/>
                      <a:pt x="69267" y="1074420"/>
                    </a:cubicBezTo>
                    <a:cubicBezTo>
                      <a:pt x="71932" y="1064292"/>
                      <a:pt x="74010" y="1054010"/>
                      <a:pt x="76887" y="1043940"/>
                    </a:cubicBezTo>
                    <a:cubicBezTo>
                      <a:pt x="78580" y="1038013"/>
                      <a:pt x="80581" y="1032166"/>
                      <a:pt x="81967" y="1026160"/>
                    </a:cubicBezTo>
                    <a:cubicBezTo>
                      <a:pt x="83125" y="1021142"/>
                      <a:pt x="83092" y="1015872"/>
                      <a:pt x="84507" y="1010920"/>
                    </a:cubicBezTo>
                    <a:cubicBezTo>
                      <a:pt x="90579" y="989668"/>
                      <a:pt x="90645" y="994284"/>
                      <a:pt x="99747" y="977900"/>
                    </a:cubicBezTo>
                    <a:cubicBezTo>
                      <a:pt x="104832" y="968747"/>
                      <a:pt x="105870" y="965132"/>
                      <a:pt x="109907" y="955040"/>
                    </a:cubicBezTo>
                    <a:cubicBezTo>
                      <a:pt x="117127" y="890064"/>
                      <a:pt x="107126" y="968486"/>
                      <a:pt x="117527" y="914400"/>
                    </a:cubicBezTo>
                    <a:cubicBezTo>
                      <a:pt x="120603" y="898407"/>
                      <a:pt x="119997" y="881590"/>
                      <a:pt x="125147" y="866140"/>
                    </a:cubicBezTo>
                    <a:cubicBezTo>
                      <a:pt x="126840" y="861060"/>
                      <a:pt x="128928" y="856095"/>
                      <a:pt x="130227" y="850900"/>
                    </a:cubicBezTo>
                    <a:cubicBezTo>
                      <a:pt x="131476" y="845904"/>
                      <a:pt x="131757" y="840710"/>
                      <a:pt x="132767" y="835660"/>
                    </a:cubicBezTo>
                    <a:cubicBezTo>
                      <a:pt x="134298" y="828006"/>
                      <a:pt x="136211" y="820433"/>
                      <a:pt x="137847" y="812800"/>
                    </a:cubicBezTo>
                    <a:cubicBezTo>
                      <a:pt x="138752" y="808579"/>
                      <a:pt x="139022" y="804196"/>
                      <a:pt x="140387" y="800100"/>
                    </a:cubicBezTo>
                    <a:cubicBezTo>
                      <a:pt x="144116" y="788912"/>
                      <a:pt x="147813" y="777628"/>
                      <a:pt x="153087" y="767080"/>
                    </a:cubicBezTo>
                    <a:lnTo>
                      <a:pt x="168327" y="736600"/>
                    </a:lnTo>
                    <a:cubicBezTo>
                      <a:pt x="169174" y="730673"/>
                      <a:pt x="169613" y="724674"/>
                      <a:pt x="170867" y="718820"/>
                    </a:cubicBezTo>
                    <a:cubicBezTo>
                      <a:pt x="172159" y="712793"/>
                      <a:pt x="174934" y="707120"/>
                      <a:pt x="175947" y="701040"/>
                    </a:cubicBezTo>
                    <a:cubicBezTo>
                      <a:pt x="181893" y="665366"/>
                      <a:pt x="172278" y="682413"/>
                      <a:pt x="183567" y="665480"/>
                    </a:cubicBezTo>
                    <a:cubicBezTo>
                      <a:pt x="186107" y="657013"/>
                      <a:pt x="188759" y="648579"/>
                      <a:pt x="191187" y="640080"/>
                    </a:cubicBezTo>
                    <a:cubicBezTo>
                      <a:pt x="192146" y="636723"/>
                      <a:pt x="192724" y="633264"/>
                      <a:pt x="193727" y="629920"/>
                    </a:cubicBezTo>
                    <a:cubicBezTo>
                      <a:pt x="195266" y="624791"/>
                      <a:pt x="197398" y="619846"/>
                      <a:pt x="198807" y="614680"/>
                    </a:cubicBezTo>
                    <a:cubicBezTo>
                      <a:pt x="203539" y="597330"/>
                      <a:pt x="198757" y="604141"/>
                      <a:pt x="206427" y="584200"/>
                    </a:cubicBezTo>
                    <a:cubicBezTo>
                      <a:pt x="208466" y="578899"/>
                      <a:pt x="211507" y="574040"/>
                      <a:pt x="214047" y="568960"/>
                    </a:cubicBezTo>
                    <a:cubicBezTo>
                      <a:pt x="214894" y="563880"/>
                      <a:pt x="215638" y="558782"/>
                      <a:pt x="216587" y="553720"/>
                    </a:cubicBezTo>
                    <a:cubicBezTo>
                      <a:pt x="218178" y="545234"/>
                      <a:pt x="220166" y="536823"/>
                      <a:pt x="221667" y="528320"/>
                    </a:cubicBezTo>
                    <a:cubicBezTo>
                      <a:pt x="222707" y="522424"/>
                      <a:pt x="222953" y="516394"/>
                      <a:pt x="224207" y="510540"/>
                    </a:cubicBezTo>
                    <a:cubicBezTo>
                      <a:pt x="225499" y="504513"/>
                      <a:pt x="227901" y="498766"/>
                      <a:pt x="229287" y="492760"/>
                    </a:cubicBezTo>
                    <a:cubicBezTo>
                      <a:pt x="235567" y="465546"/>
                      <a:pt x="227267" y="488921"/>
                      <a:pt x="236907" y="464820"/>
                    </a:cubicBezTo>
                    <a:cubicBezTo>
                      <a:pt x="239447" y="441960"/>
                      <a:pt x="239754" y="418740"/>
                      <a:pt x="244527" y="396240"/>
                    </a:cubicBezTo>
                    <a:cubicBezTo>
                      <a:pt x="247648" y="381528"/>
                      <a:pt x="254894" y="381449"/>
                      <a:pt x="264847" y="375920"/>
                    </a:cubicBezTo>
                    <a:cubicBezTo>
                      <a:pt x="276781" y="369290"/>
                      <a:pt x="288554" y="362373"/>
                      <a:pt x="300407" y="355600"/>
                    </a:cubicBezTo>
                    <a:cubicBezTo>
                      <a:pt x="306334" y="352213"/>
                      <a:pt x="312857" y="349704"/>
                      <a:pt x="318187" y="345440"/>
                    </a:cubicBezTo>
                    <a:cubicBezTo>
                      <a:pt x="342409" y="326062"/>
                      <a:pt x="318503" y="344383"/>
                      <a:pt x="351207" y="322580"/>
                    </a:cubicBezTo>
                    <a:cubicBezTo>
                      <a:pt x="354659" y="320279"/>
                      <a:pt x="364443" y="312152"/>
                      <a:pt x="368987" y="309880"/>
                    </a:cubicBezTo>
                    <a:cubicBezTo>
                      <a:pt x="371382" y="308683"/>
                      <a:pt x="374067" y="308187"/>
                      <a:pt x="376607" y="307340"/>
                    </a:cubicBezTo>
                    <a:cubicBezTo>
                      <a:pt x="393767" y="290180"/>
                      <a:pt x="372152" y="310459"/>
                      <a:pt x="402007" y="289560"/>
                    </a:cubicBezTo>
                    <a:cubicBezTo>
                      <a:pt x="404950" y="287500"/>
                      <a:pt x="406547" y="283788"/>
                      <a:pt x="409627" y="281940"/>
                    </a:cubicBezTo>
                    <a:cubicBezTo>
                      <a:pt x="415156" y="278623"/>
                      <a:pt x="421537" y="276988"/>
                      <a:pt x="427407" y="274320"/>
                    </a:cubicBezTo>
                    <a:cubicBezTo>
                      <a:pt x="430854" y="272753"/>
                      <a:pt x="434107" y="270778"/>
                      <a:pt x="437567" y="269240"/>
                    </a:cubicBezTo>
                    <a:cubicBezTo>
                      <a:pt x="441733" y="267388"/>
                      <a:pt x="446281" y="266374"/>
                      <a:pt x="450267" y="264160"/>
                    </a:cubicBezTo>
                    <a:cubicBezTo>
                      <a:pt x="453968" y="262104"/>
                      <a:pt x="456837" y="258784"/>
                      <a:pt x="460427" y="256540"/>
                    </a:cubicBezTo>
                    <a:cubicBezTo>
                      <a:pt x="463638" y="254533"/>
                      <a:pt x="467277" y="253299"/>
                      <a:pt x="470587" y="251460"/>
                    </a:cubicBezTo>
                    <a:cubicBezTo>
                      <a:pt x="488582" y="241463"/>
                      <a:pt x="476977" y="245943"/>
                      <a:pt x="490907" y="241300"/>
                    </a:cubicBezTo>
                    <a:cubicBezTo>
                      <a:pt x="515647" y="216560"/>
                      <a:pt x="477553" y="252653"/>
                      <a:pt x="511227" y="228600"/>
                    </a:cubicBezTo>
                    <a:cubicBezTo>
                      <a:pt x="513711" y="226826"/>
                      <a:pt x="513989" y="222967"/>
                      <a:pt x="516307" y="220980"/>
                    </a:cubicBezTo>
                    <a:cubicBezTo>
                      <a:pt x="526291" y="212422"/>
                      <a:pt x="529779" y="213206"/>
                      <a:pt x="541707" y="210820"/>
                    </a:cubicBezTo>
                    <a:cubicBezTo>
                      <a:pt x="566535" y="198406"/>
                      <a:pt x="547784" y="208569"/>
                      <a:pt x="572187" y="193040"/>
                    </a:cubicBezTo>
                    <a:cubicBezTo>
                      <a:pt x="576352" y="190390"/>
                      <a:pt x="580203" y="186981"/>
                      <a:pt x="584887" y="185420"/>
                    </a:cubicBezTo>
                    <a:cubicBezTo>
                      <a:pt x="595564" y="181861"/>
                      <a:pt x="593210" y="183258"/>
                      <a:pt x="605207" y="175260"/>
                    </a:cubicBezTo>
                    <a:cubicBezTo>
                      <a:pt x="608729" y="172912"/>
                      <a:pt x="611806" y="169929"/>
                      <a:pt x="615367" y="167640"/>
                    </a:cubicBezTo>
                    <a:cubicBezTo>
                      <a:pt x="623673" y="162301"/>
                      <a:pt x="633785" y="159382"/>
                      <a:pt x="640767" y="152400"/>
                    </a:cubicBezTo>
                    <a:cubicBezTo>
                      <a:pt x="646694" y="146473"/>
                      <a:pt x="651476" y="139120"/>
                      <a:pt x="658547" y="134620"/>
                    </a:cubicBezTo>
                    <a:cubicBezTo>
                      <a:pt x="669733" y="127502"/>
                      <a:pt x="716263" y="97547"/>
                      <a:pt x="724587" y="93980"/>
                    </a:cubicBezTo>
                    <a:cubicBezTo>
                      <a:pt x="730514" y="91440"/>
                      <a:pt x="736600" y="89244"/>
                      <a:pt x="742367" y="86360"/>
                    </a:cubicBezTo>
                    <a:cubicBezTo>
                      <a:pt x="745097" y="84995"/>
                      <a:pt x="747503" y="83054"/>
                      <a:pt x="749987" y="81280"/>
                    </a:cubicBezTo>
                    <a:cubicBezTo>
                      <a:pt x="753432" y="78819"/>
                      <a:pt x="756361" y="75553"/>
                      <a:pt x="760147" y="73660"/>
                    </a:cubicBezTo>
                    <a:cubicBezTo>
                      <a:pt x="763269" y="72099"/>
                      <a:pt x="766920" y="71967"/>
                      <a:pt x="770307" y="71120"/>
                    </a:cubicBezTo>
                    <a:cubicBezTo>
                      <a:pt x="785011" y="60092"/>
                      <a:pt x="776681" y="65393"/>
                      <a:pt x="795707" y="55880"/>
                    </a:cubicBezTo>
                  </a:path>
                </a:pathLst>
              </a:custGeom>
              <a:solidFill>
                <a:srgbClr val="8F4F35">
                  <a:alpha val="33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84" name="Forma libre: forma 83">
                <a:extLst>
                  <a:ext uri="{FF2B5EF4-FFF2-40B4-BE49-F238E27FC236}">
                    <a16:creationId xmlns:a16="http://schemas.microsoft.com/office/drawing/2014/main" id="{0DB0BFBA-C51C-41A4-8AB0-73815A75E9DB}"/>
                  </a:ext>
                </a:extLst>
              </p:cNvPr>
              <p:cNvSpPr/>
              <p:nvPr/>
            </p:nvSpPr>
            <p:spPr>
              <a:xfrm>
                <a:off x="9069039" y="2252199"/>
                <a:ext cx="1805877" cy="1676673"/>
              </a:xfrm>
              <a:custGeom>
                <a:avLst/>
                <a:gdLst>
                  <a:gd name="connsiteX0" fmla="*/ 4857 w 1805877"/>
                  <a:gd name="connsiteY0" fmla="*/ 3321 h 1676673"/>
                  <a:gd name="connsiteX1" fmla="*/ 7905 w 1805877"/>
                  <a:gd name="connsiteY1" fmla="*/ 134385 h 1676673"/>
                  <a:gd name="connsiteX2" fmla="*/ 4857 w 1805877"/>
                  <a:gd name="connsiteY2" fmla="*/ 265449 h 1676673"/>
                  <a:gd name="connsiteX3" fmla="*/ 7905 w 1805877"/>
                  <a:gd name="connsiteY3" fmla="*/ 771417 h 1676673"/>
                  <a:gd name="connsiteX4" fmla="*/ 111537 w 1805877"/>
                  <a:gd name="connsiteY4" fmla="*/ 817137 h 1676673"/>
                  <a:gd name="connsiteX5" fmla="*/ 154209 w 1805877"/>
                  <a:gd name="connsiteY5" fmla="*/ 838473 h 1676673"/>
                  <a:gd name="connsiteX6" fmla="*/ 166401 w 1805877"/>
                  <a:gd name="connsiteY6" fmla="*/ 847617 h 1676673"/>
                  <a:gd name="connsiteX7" fmla="*/ 215169 w 1805877"/>
                  <a:gd name="connsiteY7" fmla="*/ 865905 h 1676673"/>
                  <a:gd name="connsiteX8" fmla="*/ 233457 w 1805877"/>
                  <a:gd name="connsiteY8" fmla="*/ 875049 h 1676673"/>
                  <a:gd name="connsiteX9" fmla="*/ 306609 w 1805877"/>
                  <a:gd name="connsiteY9" fmla="*/ 914673 h 1676673"/>
                  <a:gd name="connsiteX10" fmla="*/ 321849 w 1805877"/>
                  <a:gd name="connsiteY10" fmla="*/ 923817 h 1676673"/>
                  <a:gd name="connsiteX11" fmla="*/ 343185 w 1805877"/>
                  <a:gd name="connsiteY11" fmla="*/ 936009 h 1676673"/>
                  <a:gd name="connsiteX12" fmla="*/ 385857 w 1805877"/>
                  <a:gd name="connsiteY12" fmla="*/ 963441 h 1676673"/>
                  <a:gd name="connsiteX13" fmla="*/ 462057 w 1805877"/>
                  <a:gd name="connsiteY13" fmla="*/ 996969 h 1676673"/>
                  <a:gd name="connsiteX14" fmla="*/ 480345 w 1805877"/>
                  <a:gd name="connsiteY14" fmla="*/ 1006113 h 1676673"/>
                  <a:gd name="connsiteX15" fmla="*/ 501681 w 1805877"/>
                  <a:gd name="connsiteY15" fmla="*/ 1015257 h 1676673"/>
                  <a:gd name="connsiteX16" fmla="*/ 590073 w 1805877"/>
                  <a:gd name="connsiteY16" fmla="*/ 1067073 h 1676673"/>
                  <a:gd name="connsiteX17" fmla="*/ 626649 w 1805877"/>
                  <a:gd name="connsiteY17" fmla="*/ 1076217 h 1676673"/>
                  <a:gd name="connsiteX18" fmla="*/ 681513 w 1805877"/>
                  <a:gd name="connsiteY18" fmla="*/ 1106697 h 1676673"/>
                  <a:gd name="connsiteX19" fmla="*/ 730281 w 1805877"/>
                  <a:gd name="connsiteY19" fmla="*/ 1124985 h 1676673"/>
                  <a:gd name="connsiteX20" fmla="*/ 788193 w 1805877"/>
                  <a:gd name="connsiteY20" fmla="*/ 1158513 h 1676673"/>
                  <a:gd name="connsiteX21" fmla="*/ 873537 w 1805877"/>
                  <a:gd name="connsiteY21" fmla="*/ 1201185 h 1676673"/>
                  <a:gd name="connsiteX22" fmla="*/ 900969 w 1805877"/>
                  <a:gd name="connsiteY22" fmla="*/ 1222521 h 1676673"/>
                  <a:gd name="connsiteX23" fmla="*/ 925353 w 1805877"/>
                  <a:gd name="connsiteY23" fmla="*/ 1231665 h 1676673"/>
                  <a:gd name="connsiteX24" fmla="*/ 955833 w 1805877"/>
                  <a:gd name="connsiteY24" fmla="*/ 1246905 h 1676673"/>
                  <a:gd name="connsiteX25" fmla="*/ 983265 w 1805877"/>
                  <a:gd name="connsiteY25" fmla="*/ 1256049 h 1676673"/>
                  <a:gd name="connsiteX26" fmla="*/ 1028985 w 1805877"/>
                  <a:gd name="connsiteY26" fmla="*/ 1277385 h 1676673"/>
                  <a:gd name="connsiteX27" fmla="*/ 1053369 w 1805877"/>
                  <a:gd name="connsiteY27" fmla="*/ 1286529 h 1676673"/>
                  <a:gd name="connsiteX28" fmla="*/ 1080801 w 1805877"/>
                  <a:gd name="connsiteY28" fmla="*/ 1301769 h 1676673"/>
                  <a:gd name="connsiteX29" fmla="*/ 1105185 w 1805877"/>
                  <a:gd name="connsiteY29" fmla="*/ 1310913 h 1676673"/>
                  <a:gd name="connsiteX30" fmla="*/ 1163097 w 1805877"/>
                  <a:gd name="connsiteY30" fmla="*/ 1335297 h 1676673"/>
                  <a:gd name="connsiteX31" fmla="*/ 1202721 w 1805877"/>
                  <a:gd name="connsiteY31" fmla="*/ 1350537 h 1676673"/>
                  <a:gd name="connsiteX32" fmla="*/ 1230153 w 1805877"/>
                  <a:gd name="connsiteY32" fmla="*/ 1365777 h 1676673"/>
                  <a:gd name="connsiteX33" fmla="*/ 1263681 w 1805877"/>
                  <a:gd name="connsiteY33" fmla="*/ 1387113 h 1676673"/>
                  <a:gd name="connsiteX34" fmla="*/ 1345977 w 1805877"/>
                  <a:gd name="connsiteY34" fmla="*/ 1429785 h 1676673"/>
                  <a:gd name="connsiteX35" fmla="*/ 1376457 w 1805877"/>
                  <a:gd name="connsiteY35" fmla="*/ 1445025 h 1676673"/>
                  <a:gd name="connsiteX36" fmla="*/ 1406937 w 1805877"/>
                  <a:gd name="connsiteY36" fmla="*/ 1463313 h 1676673"/>
                  <a:gd name="connsiteX37" fmla="*/ 1425225 w 1805877"/>
                  <a:gd name="connsiteY37" fmla="*/ 1475505 h 1676673"/>
                  <a:gd name="connsiteX38" fmla="*/ 1486185 w 1805877"/>
                  <a:gd name="connsiteY38" fmla="*/ 1509033 h 1676673"/>
                  <a:gd name="connsiteX39" fmla="*/ 1510569 w 1805877"/>
                  <a:gd name="connsiteY39" fmla="*/ 1521225 h 1676673"/>
                  <a:gd name="connsiteX40" fmla="*/ 1547145 w 1805877"/>
                  <a:gd name="connsiteY40" fmla="*/ 1545609 h 1676673"/>
                  <a:gd name="connsiteX41" fmla="*/ 1568481 w 1805877"/>
                  <a:gd name="connsiteY41" fmla="*/ 1563897 h 1676673"/>
                  <a:gd name="connsiteX42" fmla="*/ 1605057 w 1805877"/>
                  <a:gd name="connsiteY42" fmla="*/ 1579137 h 1676673"/>
                  <a:gd name="connsiteX43" fmla="*/ 1681257 w 1805877"/>
                  <a:gd name="connsiteY43" fmla="*/ 1615713 h 1676673"/>
                  <a:gd name="connsiteX44" fmla="*/ 1733073 w 1805877"/>
                  <a:gd name="connsiteY44" fmla="*/ 1646193 h 1676673"/>
                  <a:gd name="connsiteX45" fmla="*/ 1778793 w 1805877"/>
                  <a:gd name="connsiteY45" fmla="*/ 1676673 h 1676673"/>
                  <a:gd name="connsiteX46" fmla="*/ 1784889 w 1805877"/>
                  <a:gd name="connsiteY46" fmla="*/ 1539513 h 1676673"/>
                  <a:gd name="connsiteX47" fmla="*/ 1772697 w 1805877"/>
                  <a:gd name="connsiteY47" fmla="*/ 1003065 h 1676673"/>
                  <a:gd name="connsiteX48" fmla="*/ 1748313 w 1805877"/>
                  <a:gd name="connsiteY48" fmla="*/ 868953 h 1676673"/>
                  <a:gd name="connsiteX49" fmla="*/ 1736121 w 1805877"/>
                  <a:gd name="connsiteY49" fmla="*/ 856761 h 1676673"/>
                  <a:gd name="connsiteX50" fmla="*/ 1726977 w 1805877"/>
                  <a:gd name="connsiteY50" fmla="*/ 841521 h 1676673"/>
                  <a:gd name="connsiteX51" fmla="*/ 1641633 w 1805877"/>
                  <a:gd name="connsiteY51" fmla="*/ 795801 h 1676673"/>
                  <a:gd name="connsiteX52" fmla="*/ 1583721 w 1805877"/>
                  <a:gd name="connsiteY52" fmla="*/ 765321 h 1676673"/>
                  <a:gd name="connsiteX53" fmla="*/ 1550193 w 1805877"/>
                  <a:gd name="connsiteY53" fmla="*/ 743985 h 1676673"/>
                  <a:gd name="connsiteX54" fmla="*/ 1531905 w 1805877"/>
                  <a:gd name="connsiteY54" fmla="*/ 734841 h 1676673"/>
                  <a:gd name="connsiteX55" fmla="*/ 1522761 w 1805877"/>
                  <a:gd name="connsiteY55" fmla="*/ 725697 h 1676673"/>
                  <a:gd name="connsiteX56" fmla="*/ 1470945 w 1805877"/>
                  <a:gd name="connsiteY56" fmla="*/ 707409 h 1676673"/>
                  <a:gd name="connsiteX57" fmla="*/ 1400841 w 1805877"/>
                  <a:gd name="connsiteY57" fmla="*/ 683025 h 1676673"/>
                  <a:gd name="connsiteX58" fmla="*/ 1367313 w 1805877"/>
                  <a:gd name="connsiteY58" fmla="*/ 661689 h 1676673"/>
                  <a:gd name="connsiteX59" fmla="*/ 1306353 w 1805877"/>
                  <a:gd name="connsiteY59" fmla="*/ 631209 h 1676673"/>
                  <a:gd name="connsiteX60" fmla="*/ 1281969 w 1805877"/>
                  <a:gd name="connsiteY60" fmla="*/ 615969 h 1676673"/>
                  <a:gd name="connsiteX61" fmla="*/ 1263681 w 1805877"/>
                  <a:gd name="connsiteY61" fmla="*/ 600729 h 1676673"/>
                  <a:gd name="connsiteX62" fmla="*/ 1254537 w 1805877"/>
                  <a:gd name="connsiteY62" fmla="*/ 597681 h 1676673"/>
                  <a:gd name="connsiteX63" fmla="*/ 1205769 w 1805877"/>
                  <a:gd name="connsiteY63" fmla="*/ 573297 h 1676673"/>
                  <a:gd name="connsiteX64" fmla="*/ 1175289 w 1805877"/>
                  <a:gd name="connsiteY64" fmla="*/ 555009 h 1676673"/>
                  <a:gd name="connsiteX65" fmla="*/ 1144809 w 1805877"/>
                  <a:gd name="connsiteY65" fmla="*/ 545865 h 1676673"/>
                  <a:gd name="connsiteX66" fmla="*/ 1117377 w 1805877"/>
                  <a:gd name="connsiteY66" fmla="*/ 533673 h 1676673"/>
                  <a:gd name="connsiteX67" fmla="*/ 1108233 w 1805877"/>
                  <a:gd name="connsiteY67" fmla="*/ 524529 h 1676673"/>
                  <a:gd name="connsiteX68" fmla="*/ 1025937 w 1805877"/>
                  <a:gd name="connsiteY68" fmla="*/ 481857 h 1676673"/>
                  <a:gd name="connsiteX69" fmla="*/ 955833 w 1805877"/>
                  <a:gd name="connsiteY69" fmla="*/ 457473 h 1676673"/>
                  <a:gd name="connsiteX70" fmla="*/ 885729 w 1805877"/>
                  <a:gd name="connsiteY70" fmla="*/ 420897 h 1676673"/>
                  <a:gd name="connsiteX71" fmla="*/ 855249 w 1805877"/>
                  <a:gd name="connsiteY71" fmla="*/ 411753 h 1676673"/>
                  <a:gd name="connsiteX72" fmla="*/ 736377 w 1805877"/>
                  <a:gd name="connsiteY72" fmla="*/ 362985 h 1676673"/>
                  <a:gd name="connsiteX73" fmla="*/ 715041 w 1805877"/>
                  <a:gd name="connsiteY73" fmla="*/ 347745 h 1676673"/>
                  <a:gd name="connsiteX74" fmla="*/ 696753 w 1805877"/>
                  <a:gd name="connsiteY74" fmla="*/ 344697 h 1676673"/>
                  <a:gd name="connsiteX75" fmla="*/ 681513 w 1805877"/>
                  <a:gd name="connsiteY75" fmla="*/ 338601 h 1676673"/>
                  <a:gd name="connsiteX76" fmla="*/ 635793 w 1805877"/>
                  <a:gd name="connsiteY76" fmla="*/ 320313 h 1676673"/>
                  <a:gd name="connsiteX77" fmla="*/ 626649 w 1805877"/>
                  <a:gd name="connsiteY77" fmla="*/ 314217 h 1676673"/>
                  <a:gd name="connsiteX78" fmla="*/ 559593 w 1805877"/>
                  <a:gd name="connsiteY78" fmla="*/ 292881 h 1676673"/>
                  <a:gd name="connsiteX79" fmla="*/ 532161 w 1805877"/>
                  <a:gd name="connsiteY79" fmla="*/ 277641 h 1676673"/>
                  <a:gd name="connsiteX80" fmla="*/ 507777 w 1805877"/>
                  <a:gd name="connsiteY80" fmla="*/ 268497 h 1676673"/>
                  <a:gd name="connsiteX81" fmla="*/ 486441 w 1805877"/>
                  <a:gd name="connsiteY81" fmla="*/ 259353 h 1676673"/>
                  <a:gd name="connsiteX82" fmla="*/ 477297 w 1805877"/>
                  <a:gd name="connsiteY82" fmla="*/ 253257 h 1676673"/>
                  <a:gd name="connsiteX83" fmla="*/ 446817 w 1805877"/>
                  <a:gd name="connsiteY83" fmla="*/ 241065 h 1676673"/>
                  <a:gd name="connsiteX84" fmla="*/ 434625 w 1805877"/>
                  <a:gd name="connsiteY84" fmla="*/ 234969 h 1676673"/>
                  <a:gd name="connsiteX85" fmla="*/ 385857 w 1805877"/>
                  <a:gd name="connsiteY85" fmla="*/ 216681 h 1676673"/>
                  <a:gd name="connsiteX86" fmla="*/ 270033 w 1805877"/>
                  <a:gd name="connsiteY86" fmla="*/ 164865 h 1676673"/>
                  <a:gd name="connsiteX87" fmla="*/ 251745 w 1805877"/>
                  <a:gd name="connsiteY87" fmla="*/ 161817 h 1676673"/>
                  <a:gd name="connsiteX88" fmla="*/ 224313 w 1805877"/>
                  <a:gd name="connsiteY88" fmla="*/ 137433 h 1676673"/>
                  <a:gd name="connsiteX89" fmla="*/ 202977 w 1805877"/>
                  <a:gd name="connsiteY89" fmla="*/ 128289 h 1676673"/>
                  <a:gd name="connsiteX90" fmla="*/ 178593 w 1805877"/>
                  <a:gd name="connsiteY90" fmla="*/ 116097 h 1676673"/>
                  <a:gd name="connsiteX91" fmla="*/ 135921 w 1805877"/>
                  <a:gd name="connsiteY91" fmla="*/ 91713 h 1676673"/>
                  <a:gd name="connsiteX92" fmla="*/ 105441 w 1805877"/>
                  <a:gd name="connsiteY92" fmla="*/ 73425 h 1676673"/>
                  <a:gd name="connsiteX93" fmla="*/ 96297 w 1805877"/>
                  <a:gd name="connsiteY93" fmla="*/ 70377 h 1676673"/>
                  <a:gd name="connsiteX94" fmla="*/ 50577 w 1805877"/>
                  <a:gd name="connsiteY94" fmla="*/ 49041 h 1676673"/>
                  <a:gd name="connsiteX95" fmla="*/ 38385 w 1805877"/>
                  <a:gd name="connsiteY95" fmla="*/ 39897 h 1676673"/>
                  <a:gd name="connsiteX96" fmla="*/ 29241 w 1805877"/>
                  <a:gd name="connsiteY96" fmla="*/ 36849 h 1676673"/>
                  <a:gd name="connsiteX97" fmla="*/ 4857 w 1805877"/>
                  <a:gd name="connsiteY97" fmla="*/ 3321 h 167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1805877" h="1676673">
                    <a:moveTo>
                      <a:pt x="4857" y="3321"/>
                    </a:moveTo>
                    <a:cubicBezTo>
                      <a:pt x="1301" y="19577"/>
                      <a:pt x="10870" y="26157"/>
                      <a:pt x="7905" y="134385"/>
                    </a:cubicBezTo>
                    <a:cubicBezTo>
                      <a:pt x="6708" y="178068"/>
                      <a:pt x="5873" y="221761"/>
                      <a:pt x="4857" y="265449"/>
                    </a:cubicBezTo>
                    <a:cubicBezTo>
                      <a:pt x="5873" y="434105"/>
                      <a:pt x="-8495" y="603557"/>
                      <a:pt x="7905" y="771417"/>
                    </a:cubicBezTo>
                    <a:cubicBezTo>
                      <a:pt x="8664" y="779186"/>
                      <a:pt x="110515" y="816626"/>
                      <a:pt x="111537" y="817137"/>
                    </a:cubicBezTo>
                    <a:cubicBezTo>
                      <a:pt x="125761" y="824249"/>
                      <a:pt x="141487" y="828931"/>
                      <a:pt x="154209" y="838473"/>
                    </a:cubicBezTo>
                    <a:cubicBezTo>
                      <a:pt x="158273" y="841521"/>
                      <a:pt x="161857" y="845345"/>
                      <a:pt x="166401" y="847617"/>
                    </a:cubicBezTo>
                    <a:cubicBezTo>
                      <a:pt x="291404" y="910119"/>
                      <a:pt x="163344" y="845175"/>
                      <a:pt x="215169" y="865905"/>
                    </a:cubicBezTo>
                    <a:cubicBezTo>
                      <a:pt x="221497" y="868436"/>
                      <a:pt x="227281" y="872167"/>
                      <a:pt x="233457" y="875049"/>
                    </a:cubicBezTo>
                    <a:cubicBezTo>
                      <a:pt x="284409" y="898826"/>
                      <a:pt x="239380" y="874336"/>
                      <a:pt x="306609" y="914673"/>
                    </a:cubicBezTo>
                    <a:lnTo>
                      <a:pt x="321849" y="923817"/>
                    </a:lnTo>
                    <a:cubicBezTo>
                      <a:pt x="328924" y="927944"/>
                      <a:pt x="336295" y="931580"/>
                      <a:pt x="343185" y="936009"/>
                    </a:cubicBezTo>
                    <a:cubicBezTo>
                      <a:pt x="357409" y="945153"/>
                      <a:pt x="371203" y="955004"/>
                      <a:pt x="385857" y="963441"/>
                    </a:cubicBezTo>
                    <a:cubicBezTo>
                      <a:pt x="441578" y="995523"/>
                      <a:pt x="424421" y="990696"/>
                      <a:pt x="462057" y="996969"/>
                    </a:cubicBezTo>
                    <a:cubicBezTo>
                      <a:pt x="468153" y="1000017"/>
                      <a:pt x="474157" y="1003257"/>
                      <a:pt x="480345" y="1006113"/>
                    </a:cubicBezTo>
                    <a:cubicBezTo>
                      <a:pt x="487370" y="1009356"/>
                      <a:pt x="494997" y="1011358"/>
                      <a:pt x="501681" y="1015257"/>
                    </a:cubicBezTo>
                    <a:cubicBezTo>
                      <a:pt x="534508" y="1034406"/>
                      <a:pt x="555261" y="1054019"/>
                      <a:pt x="590073" y="1067073"/>
                    </a:cubicBezTo>
                    <a:cubicBezTo>
                      <a:pt x="601840" y="1071486"/>
                      <a:pt x="614727" y="1072243"/>
                      <a:pt x="626649" y="1076217"/>
                    </a:cubicBezTo>
                    <a:cubicBezTo>
                      <a:pt x="677172" y="1093058"/>
                      <a:pt x="631425" y="1082655"/>
                      <a:pt x="681513" y="1106697"/>
                    </a:cubicBezTo>
                    <a:cubicBezTo>
                      <a:pt x="697165" y="1114210"/>
                      <a:pt x="714416" y="1117934"/>
                      <a:pt x="730281" y="1124985"/>
                    </a:cubicBezTo>
                    <a:cubicBezTo>
                      <a:pt x="775896" y="1145258"/>
                      <a:pt x="750249" y="1138487"/>
                      <a:pt x="788193" y="1158513"/>
                    </a:cubicBezTo>
                    <a:cubicBezTo>
                      <a:pt x="816322" y="1173359"/>
                      <a:pt x="848431" y="1181658"/>
                      <a:pt x="873537" y="1201185"/>
                    </a:cubicBezTo>
                    <a:cubicBezTo>
                      <a:pt x="882681" y="1208297"/>
                      <a:pt x="890984" y="1216648"/>
                      <a:pt x="900969" y="1222521"/>
                    </a:cubicBezTo>
                    <a:cubicBezTo>
                      <a:pt x="908451" y="1226922"/>
                      <a:pt x="917420" y="1228139"/>
                      <a:pt x="925353" y="1231665"/>
                    </a:cubicBezTo>
                    <a:cubicBezTo>
                      <a:pt x="935733" y="1236278"/>
                      <a:pt x="945364" y="1242497"/>
                      <a:pt x="955833" y="1246905"/>
                    </a:cubicBezTo>
                    <a:cubicBezTo>
                      <a:pt x="964716" y="1250645"/>
                      <a:pt x="974368" y="1252342"/>
                      <a:pt x="983265" y="1256049"/>
                    </a:cubicBezTo>
                    <a:cubicBezTo>
                      <a:pt x="998789" y="1262517"/>
                      <a:pt x="1013562" y="1270679"/>
                      <a:pt x="1028985" y="1277385"/>
                    </a:cubicBezTo>
                    <a:cubicBezTo>
                      <a:pt x="1036946" y="1280846"/>
                      <a:pt x="1045515" y="1282833"/>
                      <a:pt x="1053369" y="1286529"/>
                    </a:cubicBezTo>
                    <a:cubicBezTo>
                      <a:pt x="1062834" y="1290983"/>
                      <a:pt x="1071336" y="1297315"/>
                      <a:pt x="1080801" y="1301769"/>
                    </a:cubicBezTo>
                    <a:cubicBezTo>
                      <a:pt x="1088655" y="1305465"/>
                      <a:pt x="1097146" y="1307638"/>
                      <a:pt x="1105185" y="1310913"/>
                    </a:cubicBezTo>
                    <a:cubicBezTo>
                      <a:pt x="1124582" y="1318816"/>
                      <a:pt x="1143602" y="1327638"/>
                      <a:pt x="1163097" y="1335297"/>
                    </a:cubicBezTo>
                    <a:cubicBezTo>
                      <a:pt x="1196153" y="1348283"/>
                      <a:pt x="1181289" y="1338996"/>
                      <a:pt x="1202721" y="1350537"/>
                    </a:cubicBezTo>
                    <a:cubicBezTo>
                      <a:pt x="1211931" y="1355496"/>
                      <a:pt x="1221183" y="1360395"/>
                      <a:pt x="1230153" y="1365777"/>
                    </a:cubicBezTo>
                    <a:cubicBezTo>
                      <a:pt x="1241512" y="1372593"/>
                      <a:pt x="1252135" y="1380618"/>
                      <a:pt x="1263681" y="1387113"/>
                    </a:cubicBezTo>
                    <a:cubicBezTo>
                      <a:pt x="1290365" y="1402123"/>
                      <a:pt x="1318416" y="1416004"/>
                      <a:pt x="1345977" y="1429785"/>
                    </a:cubicBezTo>
                    <a:cubicBezTo>
                      <a:pt x="1356137" y="1434865"/>
                      <a:pt x="1366717" y="1439181"/>
                      <a:pt x="1376457" y="1445025"/>
                    </a:cubicBezTo>
                    <a:cubicBezTo>
                      <a:pt x="1386617" y="1451121"/>
                      <a:pt x="1396889" y="1457033"/>
                      <a:pt x="1406937" y="1463313"/>
                    </a:cubicBezTo>
                    <a:cubicBezTo>
                      <a:pt x="1413150" y="1467196"/>
                      <a:pt x="1418879" y="1471844"/>
                      <a:pt x="1425225" y="1475505"/>
                    </a:cubicBezTo>
                    <a:cubicBezTo>
                      <a:pt x="1445312" y="1487094"/>
                      <a:pt x="1465443" y="1498662"/>
                      <a:pt x="1486185" y="1509033"/>
                    </a:cubicBezTo>
                    <a:cubicBezTo>
                      <a:pt x="1494313" y="1513097"/>
                      <a:pt x="1502777" y="1516550"/>
                      <a:pt x="1510569" y="1521225"/>
                    </a:cubicBezTo>
                    <a:cubicBezTo>
                      <a:pt x="1523134" y="1528764"/>
                      <a:pt x="1536020" y="1536073"/>
                      <a:pt x="1547145" y="1545609"/>
                    </a:cubicBezTo>
                    <a:cubicBezTo>
                      <a:pt x="1554257" y="1551705"/>
                      <a:pt x="1560375" y="1559204"/>
                      <a:pt x="1568481" y="1563897"/>
                    </a:cubicBezTo>
                    <a:cubicBezTo>
                      <a:pt x="1579912" y="1570515"/>
                      <a:pt x="1593243" y="1573230"/>
                      <a:pt x="1605057" y="1579137"/>
                    </a:cubicBezTo>
                    <a:cubicBezTo>
                      <a:pt x="1729673" y="1641445"/>
                      <a:pt x="1552447" y="1561477"/>
                      <a:pt x="1681257" y="1615713"/>
                    </a:cubicBezTo>
                    <a:cubicBezTo>
                      <a:pt x="1702204" y="1624533"/>
                      <a:pt x="1711655" y="1633342"/>
                      <a:pt x="1733073" y="1646193"/>
                    </a:cubicBezTo>
                    <a:cubicBezTo>
                      <a:pt x="1776916" y="1672499"/>
                      <a:pt x="1682919" y="1606947"/>
                      <a:pt x="1778793" y="1676673"/>
                    </a:cubicBezTo>
                    <a:cubicBezTo>
                      <a:pt x="1834798" y="1662672"/>
                      <a:pt x="1786909" y="1678876"/>
                      <a:pt x="1784889" y="1539513"/>
                    </a:cubicBezTo>
                    <a:cubicBezTo>
                      <a:pt x="1777206" y="1009411"/>
                      <a:pt x="1819453" y="1205673"/>
                      <a:pt x="1772697" y="1003065"/>
                    </a:cubicBezTo>
                    <a:cubicBezTo>
                      <a:pt x="1767755" y="959823"/>
                      <a:pt x="1772697" y="908577"/>
                      <a:pt x="1748313" y="868953"/>
                    </a:cubicBezTo>
                    <a:cubicBezTo>
                      <a:pt x="1745301" y="864058"/>
                      <a:pt x="1739650" y="861298"/>
                      <a:pt x="1736121" y="856761"/>
                    </a:cubicBezTo>
                    <a:cubicBezTo>
                      <a:pt x="1732484" y="852085"/>
                      <a:pt x="1731499" y="845348"/>
                      <a:pt x="1726977" y="841521"/>
                    </a:cubicBezTo>
                    <a:cubicBezTo>
                      <a:pt x="1709586" y="826805"/>
                      <a:pt x="1654252" y="804213"/>
                      <a:pt x="1641633" y="795801"/>
                    </a:cubicBezTo>
                    <a:cubicBezTo>
                      <a:pt x="1596301" y="765580"/>
                      <a:pt x="1659661" y="806455"/>
                      <a:pt x="1583721" y="765321"/>
                    </a:cubicBezTo>
                    <a:cubicBezTo>
                      <a:pt x="1572073" y="759012"/>
                      <a:pt x="1562041" y="749909"/>
                      <a:pt x="1550193" y="743985"/>
                    </a:cubicBezTo>
                    <a:cubicBezTo>
                      <a:pt x="1544097" y="740937"/>
                      <a:pt x="1537576" y="738622"/>
                      <a:pt x="1531905" y="734841"/>
                    </a:cubicBezTo>
                    <a:cubicBezTo>
                      <a:pt x="1528318" y="732450"/>
                      <a:pt x="1526484" y="727869"/>
                      <a:pt x="1522761" y="725697"/>
                    </a:cubicBezTo>
                    <a:cubicBezTo>
                      <a:pt x="1489439" y="706259"/>
                      <a:pt x="1503558" y="719150"/>
                      <a:pt x="1470945" y="707409"/>
                    </a:cubicBezTo>
                    <a:cubicBezTo>
                      <a:pt x="1398011" y="681153"/>
                      <a:pt x="1442650" y="689993"/>
                      <a:pt x="1400841" y="683025"/>
                    </a:cubicBezTo>
                    <a:cubicBezTo>
                      <a:pt x="1389665" y="675913"/>
                      <a:pt x="1378928" y="668059"/>
                      <a:pt x="1367313" y="661689"/>
                    </a:cubicBezTo>
                    <a:cubicBezTo>
                      <a:pt x="1347393" y="650765"/>
                      <a:pt x="1325618" y="643250"/>
                      <a:pt x="1306353" y="631209"/>
                    </a:cubicBezTo>
                    <a:cubicBezTo>
                      <a:pt x="1298225" y="626129"/>
                      <a:pt x="1289769" y="621540"/>
                      <a:pt x="1281969" y="615969"/>
                    </a:cubicBezTo>
                    <a:cubicBezTo>
                      <a:pt x="1275512" y="611357"/>
                      <a:pt x="1270283" y="605131"/>
                      <a:pt x="1263681" y="600729"/>
                    </a:cubicBezTo>
                    <a:cubicBezTo>
                      <a:pt x="1261008" y="598947"/>
                      <a:pt x="1257441" y="599056"/>
                      <a:pt x="1254537" y="597681"/>
                    </a:cubicBezTo>
                    <a:cubicBezTo>
                      <a:pt x="1238112" y="589901"/>
                      <a:pt x="1221354" y="582648"/>
                      <a:pt x="1205769" y="573297"/>
                    </a:cubicBezTo>
                    <a:cubicBezTo>
                      <a:pt x="1195609" y="567201"/>
                      <a:pt x="1186094" y="559871"/>
                      <a:pt x="1175289" y="555009"/>
                    </a:cubicBezTo>
                    <a:cubicBezTo>
                      <a:pt x="1165616" y="550656"/>
                      <a:pt x="1154762" y="549532"/>
                      <a:pt x="1144809" y="545865"/>
                    </a:cubicBezTo>
                    <a:cubicBezTo>
                      <a:pt x="1135420" y="542406"/>
                      <a:pt x="1126521" y="537737"/>
                      <a:pt x="1117377" y="533673"/>
                    </a:cubicBezTo>
                    <a:cubicBezTo>
                      <a:pt x="1114329" y="530625"/>
                      <a:pt x="1111741" y="527034"/>
                      <a:pt x="1108233" y="524529"/>
                    </a:cubicBezTo>
                    <a:cubicBezTo>
                      <a:pt x="1081174" y="505201"/>
                      <a:pt x="1058125" y="493053"/>
                      <a:pt x="1025937" y="481857"/>
                    </a:cubicBezTo>
                    <a:cubicBezTo>
                      <a:pt x="1002569" y="473729"/>
                      <a:pt x="977768" y="468917"/>
                      <a:pt x="955833" y="457473"/>
                    </a:cubicBezTo>
                    <a:cubicBezTo>
                      <a:pt x="932465" y="445281"/>
                      <a:pt x="910975" y="428471"/>
                      <a:pt x="885729" y="420897"/>
                    </a:cubicBezTo>
                    <a:cubicBezTo>
                      <a:pt x="875569" y="417849"/>
                      <a:pt x="865063" y="415779"/>
                      <a:pt x="855249" y="411753"/>
                    </a:cubicBezTo>
                    <a:cubicBezTo>
                      <a:pt x="723360" y="357645"/>
                      <a:pt x="808894" y="384740"/>
                      <a:pt x="736377" y="362985"/>
                    </a:cubicBezTo>
                    <a:cubicBezTo>
                      <a:pt x="729265" y="357905"/>
                      <a:pt x="722977" y="351408"/>
                      <a:pt x="715041" y="347745"/>
                    </a:cubicBezTo>
                    <a:cubicBezTo>
                      <a:pt x="709430" y="345155"/>
                      <a:pt x="702715" y="346323"/>
                      <a:pt x="696753" y="344697"/>
                    </a:cubicBezTo>
                    <a:cubicBezTo>
                      <a:pt x="691474" y="343257"/>
                      <a:pt x="686481" y="340894"/>
                      <a:pt x="681513" y="338601"/>
                    </a:cubicBezTo>
                    <a:cubicBezTo>
                      <a:pt x="643732" y="321164"/>
                      <a:pt x="671386" y="330482"/>
                      <a:pt x="635793" y="320313"/>
                    </a:cubicBezTo>
                    <a:cubicBezTo>
                      <a:pt x="632745" y="318281"/>
                      <a:pt x="630096" y="315458"/>
                      <a:pt x="626649" y="314217"/>
                    </a:cubicBezTo>
                    <a:cubicBezTo>
                      <a:pt x="604579" y="306272"/>
                      <a:pt x="579110" y="305892"/>
                      <a:pt x="559593" y="292881"/>
                    </a:cubicBezTo>
                    <a:cubicBezTo>
                      <a:pt x="548255" y="285323"/>
                      <a:pt x="547256" y="284110"/>
                      <a:pt x="532161" y="277641"/>
                    </a:cubicBezTo>
                    <a:cubicBezTo>
                      <a:pt x="524182" y="274222"/>
                      <a:pt x="515837" y="271721"/>
                      <a:pt x="507777" y="268497"/>
                    </a:cubicBezTo>
                    <a:cubicBezTo>
                      <a:pt x="500593" y="265623"/>
                      <a:pt x="493362" y="262813"/>
                      <a:pt x="486441" y="259353"/>
                    </a:cubicBezTo>
                    <a:cubicBezTo>
                      <a:pt x="483164" y="257715"/>
                      <a:pt x="480623" y="254792"/>
                      <a:pt x="477297" y="253257"/>
                    </a:cubicBezTo>
                    <a:cubicBezTo>
                      <a:pt x="467362" y="248671"/>
                      <a:pt x="456875" y="245376"/>
                      <a:pt x="446817" y="241065"/>
                    </a:cubicBezTo>
                    <a:cubicBezTo>
                      <a:pt x="442641" y="239275"/>
                      <a:pt x="438844" y="236656"/>
                      <a:pt x="434625" y="234969"/>
                    </a:cubicBezTo>
                    <a:cubicBezTo>
                      <a:pt x="418505" y="228521"/>
                      <a:pt x="401386" y="224445"/>
                      <a:pt x="385857" y="216681"/>
                    </a:cubicBezTo>
                    <a:cubicBezTo>
                      <a:pt x="339386" y="193446"/>
                      <a:pt x="324928" y="184993"/>
                      <a:pt x="270033" y="164865"/>
                    </a:cubicBezTo>
                    <a:cubicBezTo>
                      <a:pt x="264231" y="162737"/>
                      <a:pt x="257841" y="162833"/>
                      <a:pt x="251745" y="161817"/>
                    </a:cubicBezTo>
                    <a:cubicBezTo>
                      <a:pt x="242601" y="153689"/>
                      <a:pt x="234395" y="144364"/>
                      <a:pt x="224313" y="137433"/>
                    </a:cubicBezTo>
                    <a:cubicBezTo>
                      <a:pt x="217937" y="133049"/>
                      <a:pt x="209989" y="131561"/>
                      <a:pt x="202977" y="128289"/>
                    </a:cubicBezTo>
                    <a:cubicBezTo>
                      <a:pt x="194742" y="124446"/>
                      <a:pt x="186571" y="120449"/>
                      <a:pt x="178593" y="116097"/>
                    </a:cubicBezTo>
                    <a:cubicBezTo>
                      <a:pt x="164211" y="108252"/>
                      <a:pt x="149552" y="100800"/>
                      <a:pt x="135921" y="91713"/>
                    </a:cubicBezTo>
                    <a:cubicBezTo>
                      <a:pt x="124660" y="84206"/>
                      <a:pt x="119450" y="80430"/>
                      <a:pt x="105441" y="73425"/>
                    </a:cubicBezTo>
                    <a:cubicBezTo>
                      <a:pt x="102567" y="71988"/>
                      <a:pt x="99305" y="71505"/>
                      <a:pt x="96297" y="70377"/>
                    </a:cubicBezTo>
                    <a:cubicBezTo>
                      <a:pt x="79988" y="64261"/>
                      <a:pt x="66274" y="58011"/>
                      <a:pt x="50577" y="49041"/>
                    </a:cubicBezTo>
                    <a:cubicBezTo>
                      <a:pt x="46166" y="46521"/>
                      <a:pt x="42796" y="42417"/>
                      <a:pt x="38385" y="39897"/>
                    </a:cubicBezTo>
                    <a:cubicBezTo>
                      <a:pt x="35595" y="38303"/>
                      <a:pt x="32330" y="37732"/>
                      <a:pt x="29241" y="36849"/>
                    </a:cubicBezTo>
                    <a:cubicBezTo>
                      <a:pt x="25213" y="35698"/>
                      <a:pt x="8413" y="-12935"/>
                      <a:pt x="4857" y="3321"/>
                    </a:cubicBezTo>
                    <a:close/>
                  </a:path>
                </a:pathLst>
              </a:custGeom>
              <a:solidFill>
                <a:srgbClr val="8F4F35">
                  <a:alpha val="25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5E0F4401-20B7-4398-9974-88D0D0AD43B3}"/>
                </a:ext>
              </a:extLst>
            </p:cNvPr>
            <p:cNvCxnSpPr>
              <a:cxnSpLocks/>
              <a:endCxn id="78" idx="85"/>
            </p:cNvCxnSpPr>
            <p:nvPr/>
          </p:nvCxnSpPr>
          <p:spPr>
            <a:xfrm flipV="1">
              <a:off x="11230800" y="2494358"/>
              <a:ext cx="281980" cy="11714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orma libre: forma 90">
              <a:extLst>
                <a:ext uri="{FF2B5EF4-FFF2-40B4-BE49-F238E27FC236}">
                  <a16:creationId xmlns:a16="http://schemas.microsoft.com/office/drawing/2014/main" id="{FB467118-0FE4-49A7-A4C9-F711834122F5}"/>
                </a:ext>
              </a:extLst>
            </p:cNvPr>
            <p:cNvSpPr/>
            <p:nvPr/>
          </p:nvSpPr>
          <p:spPr>
            <a:xfrm>
              <a:off x="10818998" y="2748303"/>
              <a:ext cx="623194" cy="1160240"/>
            </a:xfrm>
            <a:custGeom>
              <a:avLst/>
              <a:gdLst>
                <a:gd name="connsiteX0" fmla="*/ 1402 w 623194"/>
                <a:gd name="connsiteY0" fmla="*/ 385041 h 1160240"/>
                <a:gd name="connsiteX1" fmla="*/ 7498 w 623194"/>
                <a:gd name="connsiteY1" fmla="*/ 717273 h 1160240"/>
                <a:gd name="connsiteX2" fmla="*/ 10546 w 623194"/>
                <a:gd name="connsiteY2" fmla="*/ 741657 h 1160240"/>
                <a:gd name="connsiteX3" fmla="*/ 16642 w 623194"/>
                <a:gd name="connsiteY3" fmla="*/ 766041 h 1160240"/>
                <a:gd name="connsiteX4" fmla="*/ 19690 w 623194"/>
                <a:gd name="connsiteY4" fmla="*/ 1159233 h 1160240"/>
                <a:gd name="connsiteX5" fmla="*/ 28834 w 623194"/>
                <a:gd name="connsiteY5" fmla="*/ 1153137 h 1160240"/>
                <a:gd name="connsiteX6" fmla="*/ 50170 w 623194"/>
                <a:gd name="connsiteY6" fmla="*/ 1131801 h 1160240"/>
                <a:gd name="connsiteX7" fmla="*/ 68458 w 623194"/>
                <a:gd name="connsiteY7" fmla="*/ 1119609 h 1160240"/>
                <a:gd name="connsiteX8" fmla="*/ 80650 w 623194"/>
                <a:gd name="connsiteY8" fmla="*/ 1113513 h 1160240"/>
                <a:gd name="connsiteX9" fmla="*/ 92842 w 623194"/>
                <a:gd name="connsiteY9" fmla="*/ 1104369 h 1160240"/>
                <a:gd name="connsiteX10" fmla="*/ 101986 w 623194"/>
                <a:gd name="connsiteY10" fmla="*/ 1095225 h 1160240"/>
                <a:gd name="connsiteX11" fmla="*/ 123322 w 623194"/>
                <a:gd name="connsiteY11" fmla="*/ 1086081 h 1160240"/>
                <a:gd name="connsiteX12" fmla="*/ 132466 w 623194"/>
                <a:gd name="connsiteY12" fmla="*/ 1079985 h 1160240"/>
                <a:gd name="connsiteX13" fmla="*/ 169042 w 623194"/>
                <a:gd name="connsiteY13" fmla="*/ 1061697 h 1160240"/>
                <a:gd name="connsiteX14" fmla="*/ 199522 w 623194"/>
                <a:gd name="connsiteY14" fmla="*/ 1043409 h 1160240"/>
                <a:gd name="connsiteX15" fmla="*/ 245242 w 623194"/>
                <a:gd name="connsiteY15" fmla="*/ 1012929 h 1160240"/>
                <a:gd name="connsiteX16" fmla="*/ 254386 w 623194"/>
                <a:gd name="connsiteY16" fmla="*/ 1003785 h 1160240"/>
                <a:gd name="connsiteX17" fmla="*/ 269626 w 623194"/>
                <a:gd name="connsiteY17" fmla="*/ 985497 h 1160240"/>
                <a:gd name="connsiteX18" fmla="*/ 300106 w 623194"/>
                <a:gd name="connsiteY18" fmla="*/ 967209 h 1160240"/>
                <a:gd name="connsiteX19" fmla="*/ 315346 w 623194"/>
                <a:gd name="connsiteY19" fmla="*/ 948921 h 1160240"/>
                <a:gd name="connsiteX20" fmla="*/ 324490 w 623194"/>
                <a:gd name="connsiteY20" fmla="*/ 942825 h 1160240"/>
                <a:gd name="connsiteX21" fmla="*/ 342778 w 623194"/>
                <a:gd name="connsiteY21" fmla="*/ 924537 h 1160240"/>
                <a:gd name="connsiteX22" fmla="*/ 373258 w 623194"/>
                <a:gd name="connsiteY22" fmla="*/ 906249 h 1160240"/>
                <a:gd name="connsiteX23" fmla="*/ 394594 w 623194"/>
                <a:gd name="connsiteY23" fmla="*/ 884913 h 1160240"/>
                <a:gd name="connsiteX24" fmla="*/ 403738 w 623194"/>
                <a:gd name="connsiteY24" fmla="*/ 875769 h 1160240"/>
                <a:gd name="connsiteX25" fmla="*/ 425074 w 623194"/>
                <a:gd name="connsiteY25" fmla="*/ 814809 h 1160240"/>
                <a:gd name="connsiteX26" fmla="*/ 437266 w 623194"/>
                <a:gd name="connsiteY26" fmla="*/ 793473 h 1160240"/>
                <a:gd name="connsiteX27" fmla="*/ 440314 w 623194"/>
                <a:gd name="connsiteY27" fmla="*/ 778233 h 1160240"/>
                <a:gd name="connsiteX28" fmla="*/ 446410 w 623194"/>
                <a:gd name="connsiteY28" fmla="*/ 766041 h 1160240"/>
                <a:gd name="connsiteX29" fmla="*/ 455554 w 623194"/>
                <a:gd name="connsiteY29" fmla="*/ 735561 h 1160240"/>
                <a:gd name="connsiteX30" fmla="*/ 458602 w 623194"/>
                <a:gd name="connsiteY30" fmla="*/ 711177 h 1160240"/>
                <a:gd name="connsiteX31" fmla="*/ 464698 w 623194"/>
                <a:gd name="connsiteY31" fmla="*/ 698985 h 1160240"/>
                <a:gd name="connsiteX32" fmla="*/ 467746 w 623194"/>
                <a:gd name="connsiteY32" fmla="*/ 683745 h 1160240"/>
                <a:gd name="connsiteX33" fmla="*/ 476890 w 623194"/>
                <a:gd name="connsiteY33" fmla="*/ 644121 h 1160240"/>
                <a:gd name="connsiteX34" fmla="*/ 482986 w 623194"/>
                <a:gd name="connsiteY34" fmla="*/ 564873 h 1160240"/>
                <a:gd name="connsiteX35" fmla="*/ 489082 w 623194"/>
                <a:gd name="connsiteY35" fmla="*/ 555729 h 1160240"/>
                <a:gd name="connsiteX36" fmla="*/ 492130 w 623194"/>
                <a:gd name="connsiteY36" fmla="*/ 546585 h 1160240"/>
                <a:gd name="connsiteX37" fmla="*/ 504322 w 623194"/>
                <a:gd name="connsiteY37" fmla="*/ 516105 h 1160240"/>
                <a:gd name="connsiteX38" fmla="*/ 513466 w 623194"/>
                <a:gd name="connsiteY38" fmla="*/ 479529 h 1160240"/>
                <a:gd name="connsiteX39" fmla="*/ 516514 w 623194"/>
                <a:gd name="connsiteY39" fmla="*/ 461241 h 1160240"/>
                <a:gd name="connsiteX40" fmla="*/ 522610 w 623194"/>
                <a:gd name="connsiteY40" fmla="*/ 430761 h 1160240"/>
                <a:gd name="connsiteX41" fmla="*/ 525658 w 623194"/>
                <a:gd name="connsiteY41" fmla="*/ 409425 h 1160240"/>
                <a:gd name="connsiteX42" fmla="*/ 531754 w 623194"/>
                <a:gd name="connsiteY42" fmla="*/ 394185 h 1160240"/>
                <a:gd name="connsiteX43" fmla="*/ 540898 w 623194"/>
                <a:gd name="connsiteY43" fmla="*/ 357609 h 1160240"/>
                <a:gd name="connsiteX44" fmla="*/ 546994 w 623194"/>
                <a:gd name="connsiteY44" fmla="*/ 339321 h 1160240"/>
                <a:gd name="connsiteX45" fmla="*/ 550042 w 623194"/>
                <a:gd name="connsiteY45" fmla="*/ 317985 h 1160240"/>
                <a:gd name="connsiteX46" fmla="*/ 556138 w 623194"/>
                <a:gd name="connsiteY46" fmla="*/ 305793 h 1160240"/>
                <a:gd name="connsiteX47" fmla="*/ 559186 w 623194"/>
                <a:gd name="connsiteY47" fmla="*/ 272265 h 1160240"/>
                <a:gd name="connsiteX48" fmla="*/ 571378 w 623194"/>
                <a:gd name="connsiteY48" fmla="*/ 238737 h 1160240"/>
                <a:gd name="connsiteX49" fmla="*/ 574426 w 623194"/>
                <a:gd name="connsiteY49" fmla="*/ 205209 h 1160240"/>
                <a:gd name="connsiteX50" fmla="*/ 580522 w 623194"/>
                <a:gd name="connsiteY50" fmla="*/ 186921 h 1160240"/>
                <a:gd name="connsiteX51" fmla="*/ 583570 w 623194"/>
                <a:gd name="connsiteY51" fmla="*/ 171681 h 1160240"/>
                <a:gd name="connsiteX52" fmla="*/ 592714 w 623194"/>
                <a:gd name="connsiteY52" fmla="*/ 144249 h 1160240"/>
                <a:gd name="connsiteX53" fmla="*/ 601858 w 623194"/>
                <a:gd name="connsiteY53" fmla="*/ 104625 h 1160240"/>
                <a:gd name="connsiteX54" fmla="*/ 607954 w 623194"/>
                <a:gd name="connsiteY54" fmla="*/ 86337 h 1160240"/>
                <a:gd name="connsiteX55" fmla="*/ 611002 w 623194"/>
                <a:gd name="connsiteY55" fmla="*/ 65001 h 1160240"/>
                <a:gd name="connsiteX56" fmla="*/ 617098 w 623194"/>
                <a:gd name="connsiteY56" fmla="*/ 46713 h 1160240"/>
                <a:gd name="connsiteX57" fmla="*/ 623194 w 623194"/>
                <a:gd name="connsiteY57" fmla="*/ 19281 h 1160240"/>
                <a:gd name="connsiteX58" fmla="*/ 620146 w 623194"/>
                <a:gd name="connsiteY58" fmla="*/ 993 h 1160240"/>
                <a:gd name="connsiteX59" fmla="*/ 607954 w 623194"/>
                <a:gd name="connsiteY59" fmla="*/ 4041 h 1160240"/>
                <a:gd name="connsiteX60" fmla="*/ 589666 w 623194"/>
                <a:gd name="connsiteY60" fmla="*/ 13185 h 1160240"/>
                <a:gd name="connsiteX61" fmla="*/ 580522 w 623194"/>
                <a:gd name="connsiteY61" fmla="*/ 34521 h 1160240"/>
                <a:gd name="connsiteX62" fmla="*/ 571378 w 623194"/>
                <a:gd name="connsiteY62" fmla="*/ 46713 h 1160240"/>
                <a:gd name="connsiteX63" fmla="*/ 562234 w 623194"/>
                <a:gd name="connsiteY63" fmla="*/ 55857 h 1160240"/>
                <a:gd name="connsiteX64" fmla="*/ 534802 w 623194"/>
                <a:gd name="connsiteY64" fmla="*/ 71097 h 1160240"/>
                <a:gd name="connsiteX65" fmla="*/ 525658 w 623194"/>
                <a:gd name="connsiteY65" fmla="*/ 74145 h 1160240"/>
                <a:gd name="connsiteX66" fmla="*/ 504322 w 623194"/>
                <a:gd name="connsiteY66" fmla="*/ 86337 h 1160240"/>
                <a:gd name="connsiteX67" fmla="*/ 492130 w 623194"/>
                <a:gd name="connsiteY67" fmla="*/ 95481 h 1160240"/>
                <a:gd name="connsiteX68" fmla="*/ 476890 w 623194"/>
                <a:gd name="connsiteY68" fmla="*/ 101577 h 1160240"/>
                <a:gd name="connsiteX69" fmla="*/ 455554 w 623194"/>
                <a:gd name="connsiteY69" fmla="*/ 113769 h 1160240"/>
                <a:gd name="connsiteX70" fmla="*/ 446410 w 623194"/>
                <a:gd name="connsiteY70" fmla="*/ 122913 h 1160240"/>
                <a:gd name="connsiteX71" fmla="*/ 418978 w 623194"/>
                <a:gd name="connsiteY71" fmla="*/ 135105 h 1160240"/>
                <a:gd name="connsiteX72" fmla="*/ 394594 w 623194"/>
                <a:gd name="connsiteY72" fmla="*/ 150345 h 1160240"/>
                <a:gd name="connsiteX73" fmla="*/ 382402 w 623194"/>
                <a:gd name="connsiteY73" fmla="*/ 159489 h 1160240"/>
                <a:gd name="connsiteX74" fmla="*/ 370210 w 623194"/>
                <a:gd name="connsiteY74" fmla="*/ 165585 h 1160240"/>
                <a:gd name="connsiteX75" fmla="*/ 361066 w 623194"/>
                <a:gd name="connsiteY75" fmla="*/ 171681 h 1160240"/>
                <a:gd name="connsiteX76" fmla="*/ 321442 w 623194"/>
                <a:gd name="connsiteY76" fmla="*/ 193017 h 1160240"/>
                <a:gd name="connsiteX77" fmla="*/ 312298 w 623194"/>
                <a:gd name="connsiteY77" fmla="*/ 199113 h 1160240"/>
                <a:gd name="connsiteX78" fmla="*/ 275722 w 623194"/>
                <a:gd name="connsiteY78" fmla="*/ 229593 h 1160240"/>
                <a:gd name="connsiteX79" fmla="*/ 248290 w 623194"/>
                <a:gd name="connsiteY79" fmla="*/ 247881 h 1160240"/>
                <a:gd name="connsiteX80" fmla="*/ 230002 w 623194"/>
                <a:gd name="connsiteY80" fmla="*/ 263121 h 1160240"/>
                <a:gd name="connsiteX81" fmla="*/ 196474 w 623194"/>
                <a:gd name="connsiteY81" fmla="*/ 281409 h 1160240"/>
                <a:gd name="connsiteX82" fmla="*/ 169042 w 623194"/>
                <a:gd name="connsiteY82" fmla="*/ 293601 h 1160240"/>
                <a:gd name="connsiteX83" fmla="*/ 138562 w 623194"/>
                <a:gd name="connsiteY83" fmla="*/ 308841 h 1160240"/>
                <a:gd name="connsiteX84" fmla="*/ 126370 w 623194"/>
                <a:gd name="connsiteY84" fmla="*/ 317985 h 1160240"/>
                <a:gd name="connsiteX85" fmla="*/ 114178 w 623194"/>
                <a:gd name="connsiteY85" fmla="*/ 324081 h 1160240"/>
                <a:gd name="connsiteX86" fmla="*/ 101986 w 623194"/>
                <a:gd name="connsiteY86" fmla="*/ 333225 h 1160240"/>
                <a:gd name="connsiteX87" fmla="*/ 86746 w 623194"/>
                <a:gd name="connsiteY87" fmla="*/ 342369 h 1160240"/>
                <a:gd name="connsiteX88" fmla="*/ 68458 w 623194"/>
                <a:gd name="connsiteY88" fmla="*/ 354561 h 1160240"/>
                <a:gd name="connsiteX89" fmla="*/ 50170 w 623194"/>
                <a:gd name="connsiteY89" fmla="*/ 369801 h 1160240"/>
                <a:gd name="connsiteX90" fmla="*/ 34930 w 623194"/>
                <a:gd name="connsiteY90" fmla="*/ 372849 h 1160240"/>
                <a:gd name="connsiteX91" fmla="*/ 1402 w 623194"/>
                <a:gd name="connsiteY91" fmla="*/ 385041 h 1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23194" h="1160240">
                  <a:moveTo>
                    <a:pt x="1402" y="385041"/>
                  </a:moveTo>
                  <a:cubicBezTo>
                    <a:pt x="-3170" y="442445"/>
                    <a:pt x="4659" y="606547"/>
                    <a:pt x="7498" y="717273"/>
                  </a:cubicBezTo>
                  <a:cubicBezTo>
                    <a:pt x="7708" y="725462"/>
                    <a:pt x="9036" y="733606"/>
                    <a:pt x="10546" y="741657"/>
                  </a:cubicBezTo>
                  <a:cubicBezTo>
                    <a:pt x="12090" y="749892"/>
                    <a:pt x="14610" y="757913"/>
                    <a:pt x="16642" y="766041"/>
                  </a:cubicBezTo>
                  <a:cubicBezTo>
                    <a:pt x="17658" y="897105"/>
                    <a:pt x="15564" y="1028230"/>
                    <a:pt x="19690" y="1159233"/>
                  </a:cubicBezTo>
                  <a:cubicBezTo>
                    <a:pt x="19805" y="1162894"/>
                    <a:pt x="26111" y="1155588"/>
                    <a:pt x="28834" y="1153137"/>
                  </a:cubicBezTo>
                  <a:cubicBezTo>
                    <a:pt x="36310" y="1146409"/>
                    <a:pt x="41801" y="1137380"/>
                    <a:pt x="50170" y="1131801"/>
                  </a:cubicBezTo>
                  <a:cubicBezTo>
                    <a:pt x="56266" y="1127737"/>
                    <a:pt x="62176" y="1123378"/>
                    <a:pt x="68458" y="1119609"/>
                  </a:cubicBezTo>
                  <a:cubicBezTo>
                    <a:pt x="72354" y="1117271"/>
                    <a:pt x="76797" y="1115921"/>
                    <a:pt x="80650" y="1113513"/>
                  </a:cubicBezTo>
                  <a:cubicBezTo>
                    <a:pt x="84958" y="1110821"/>
                    <a:pt x="88985" y="1107675"/>
                    <a:pt x="92842" y="1104369"/>
                  </a:cubicBezTo>
                  <a:cubicBezTo>
                    <a:pt x="96115" y="1101564"/>
                    <a:pt x="98290" y="1097443"/>
                    <a:pt x="101986" y="1095225"/>
                  </a:cubicBezTo>
                  <a:cubicBezTo>
                    <a:pt x="108621" y="1091244"/>
                    <a:pt x="116401" y="1089541"/>
                    <a:pt x="123322" y="1086081"/>
                  </a:cubicBezTo>
                  <a:cubicBezTo>
                    <a:pt x="126599" y="1084443"/>
                    <a:pt x="129234" y="1081709"/>
                    <a:pt x="132466" y="1079985"/>
                  </a:cubicBezTo>
                  <a:cubicBezTo>
                    <a:pt x="144493" y="1073570"/>
                    <a:pt x="157353" y="1068710"/>
                    <a:pt x="169042" y="1061697"/>
                  </a:cubicBezTo>
                  <a:lnTo>
                    <a:pt x="199522" y="1043409"/>
                  </a:lnTo>
                  <a:cubicBezTo>
                    <a:pt x="214480" y="1034268"/>
                    <a:pt x="231459" y="1023955"/>
                    <a:pt x="245242" y="1012929"/>
                  </a:cubicBezTo>
                  <a:cubicBezTo>
                    <a:pt x="248608" y="1010236"/>
                    <a:pt x="251522" y="1007007"/>
                    <a:pt x="254386" y="1003785"/>
                  </a:cubicBezTo>
                  <a:cubicBezTo>
                    <a:pt x="259658" y="997854"/>
                    <a:pt x="263430" y="990454"/>
                    <a:pt x="269626" y="985497"/>
                  </a:cubicBezTo>
                  <a:cubicBezTo>
                    <a:pt x="278878" y="978095"/>
                    <a:pt x="300106" y="967209"/>
                    <a:pt x="300106" y="967209"/>
                  </a:cubicBezTo>
                  <a:cubicBezTo>
                    <a:pt x="306100" y="958218"/>
                    <a:pt x="306545" y="956255"/>
                    <a:pt x="315346" y="948921"/>
                  </a:cubicBezTo>
                  <a:cubicBezTo>
                    <a:pt x="318160" y="946576"/>
                    <a:pt x="321752" y="945259"/>
                    <a:pt x="324490" y="942825"/>
                  </a:cubicBezTo>
                  <a:cubicBezTo>
                    <a:pt x="330933" y="937097"/>
                    <a:pt x="335067" y="928392"/>
                    <a:pt x="342778" y="924537"/>
                  </a:cubicBezTo>
                  <a:cubicBezTo>
                    <a:pt x="354426" y="918713"/>
                    <a:pt x="362632" y="915240"/>
                    <a:pt x="373258" y="906249"/>
                  </a:cubicBezTo>
                  <a:cubicBezTo>
                    <a:pt x="380936" y="899752"/>
                    <a:pt x="387482" y="892025"/>
                    <a:pt x="394594" y="884913"/>
                  </a:cubicBezTo>
                  <a:lnTo>
                    <a:pt x="403738" y="875769"/>
                  </a:lnTo>
                  <a:cubicBezTo>
                    <a:pt x="408577" y="858832"/>
                    <a:pt x="417021" y="826888"/>
                    <a:pt x="425074" y="814809"/>
                  </a:cubicBezTo>
                  <a:cubicBezTo>
                    <a:pt x="433690" y="801884"/>
                    <a:pt x="429532" y="808942"/>
                    <a:pt x="437266" y="793473"/>
                  </a:cubicBezTo>
                  <a:cubicBezTo>
                    <a:pt x="438282" y="788393"/>
                    <a:pt x="438676" y="783148"/>
                    <a:pt x="440314" y="778233"/>
                  </a:cubicBezTo>
                  <a:cubicBezTo>
                    <a:pt x="441751" y="773922"/>
                    <a:pt x="445104" y="770393"/>
                    <a:pt x="446410" y="766041"/>
                  </a:cubicBezTo>
                  <a:cubicBezTo>
                    <a:pt x="457795" y="728091"/>
                    <a:pt x="441114" y="764441"/>
                    <a:pt x="455554" y="735561"/>
                  </a:cubicBezTo>
                  <a:cubicBezTo>
                    <a:pt x="456570" y="727433"/>
                    <a:pt x="456615" y="719124"/>
                    <a:pt x="458602" y="711177"/>
                  </a:cubicBezTo>
                  <a:cubicBezTo>
                    <a:pt x="459704" y="706769"/>
                    <a:pt x="463261" y="703296"/>
                    <a:pt x="464698" y="698985"/>
                  </a:cubicBezTo>
                  <a:cubicBezTo>
                    <a:pt x="466336" y="694070"/>
                    <a:pt x="466490" y="688771"/>
                    <a:pt x="467746" y="683745"/>
                  </a:cubicBezTo>
                  <a:cubicBezTo>
                    <a:pt x="477488" y="644776"/>
                    <a:pt x="470998" y="679473"/>
                    <a:pt x="476890" y="644121"/>
                  </a:cubicBezTo>
                  <a:cubicBezTo>
                    <a:pt x="478922" y="617705"/>
                    <a:pt x="479366" y="591119"/>
                    <a:pt x="482986" y="564873"/>
                  </a:cubicBezTo>
                  <a:cubicBezTo>
                    <a:pt x="483487" y="561244"/>
                    <a:pt x="487444" y="559006"/>
                    <a:pt x="489082" y="555729"/>
                  </a:cubicBezTo>
                  <a:cubicBezTo>
                    <a:pt x="490519" y="552855"/>
                    <a:pt x="490977" y="549584"/>
                    <a:pt x="492130" y="546585"/>
                  </a:cubicBezTo>
                  <a:cubicBezTo>
                    <a:pt x="496058" y="536372"/>
                    <a:pt x="504322" y="516105"/>
                    <a:pt x="504322" y="516105"/>
                  </a:cubicBezTo>
                  <a:cubicBezTo>
                    <a:pt x="512298" y="468251"/>
                    <a:pt x="501391" y="527831"/>
                    <a:pt x="513466" y="479529"/>
                  </a:cubicBezTo>
                  <a:cubicBezTo>
                    <a:pt x="514965" y="473533"/>
                    <a:pt x="515375" y="467315"/>
                    <a:pt x="516514" y="461241"/>
                  </a:cubicBezTo>
                  <a:cubicBezTo>
                    <a:pt x="518423" y="451057"/>
                    <a:pt x="520809" y="440965"/>
                    <a:pt x="522610" y="430761"/>
                  </a:cubicBezTo>
                  <a:cubicBezTo>
                    <a:pt x="523859" y="423686"/>
                    <a:pt x="523916" y="416395"/>
                    <a:pt x="525658" y="409425"/>
                  </a:cubicBezTo>
                  <a:cubicBezTo>
                    <a:pt x="526985" y="404117"/>
                    <a:pt x="530024" y="399376"/>
                    <a:pt x="531754" y="394185"/>
                  </a:cubicBezTo>
                  <a:cubicBezTo>
                    <a:pt x="546480" y="350008"/>
                    <a:pt x="531352" y="392611"/>
                    <a:pt x="540898" y="357609"/>
                  </a:cubicBezTo>
                  <a:cubicBezTo>
                    <a:pt x="542589" y="351410"/>
                    <a:pt x="544962" y="345417"/>
                    <a:pt x="546994" y="339321"/>
                  </a:cubicBezTo>
                  <a:cubicBezTo>
                    <a:pt x="548010" y="332209"/>
                    <a:pt x="548152" y="324916"/>
                    <a:pt x="550042" y="317985"/>
                  </a:cubicBezTo>
                  <a:cubicBezTo>
                    <a:pt x="551238" y="313601"/>
                    <a:pt x="555247" y="310248"/>
                    <a:pt x="556138" y="305793"/>
                  </a:cubicBezTo>
                  <a:cubicBezTo>
                    <a:pt x="558339" y="294789"/>
                    <a:pt x="557236" y="283316"/>
                    <a:pt x="559186" y="272265"/>
                  </a:cubicBezTo>
                  <a:cubicBezTo>
                    <a:pt x="560422" y="265263"/>
                    <a:pt x="568507" y="245914"/>
                    <a:pt x="571378" y="238737"/>
                  </a:cubicBezTo>
                  <a:cubicBezTo>
                    <a:pt x="572394" y="227561"/>
                    <a:pt x="572476" y="216260"/>
                    <a:pt x="574426" y="205209"/>
                  </a:cubicBezTo>
                  <a:cubicBezTo>
                    <a:pt x="575543" y="198881"/>
                    <a:pt x="578831" y="193120"/>
                    <a:pt x="580522" y="186921"/>
                  </a:cubicBezTo>
                  <a:cubicBezTo>
                    <a:pt x="581885" y="181923"/>
                    <a:pt x="582147" y="176662"/>
                    <a:pt x="583570" y="171681"/>
                  </a:cubicBezTo>
                  <a:cubicBezTo>
                    <a:pt x="586218" y="162413"/>
                    <a:pt x="589839" y="153449"/>
                    <a:pt x="592714" y="144249"/>
                  </a:cubicBezTo>
                  <a:cubicBezTo>
                    <a:pt x="610343" y="87835"/>
                    <a:pt x="589376" y="154553"/>
                    <a:pt x="601858" y="104625"/>
                  </a:cubicBezTo>
                  <a:cubicBezTo>
                    <a:pt x="603416" y="98391"/>
                    <a:pt x="605922" y="92433"/>
                    <a:pt x="607954" y="86337"/>
                  </a:cubicBezTo>
                  <a:cubicBezTo>
                    <a:pt x="608970" y="79225"/>
                    <a:pt x="609387" y="72001"/>
                    <a:pt x="611002" y="65001"/>
                  </a:cubicBezTo>
                  <a:cubicBezTo>
                    <a:pt x="612447" y="58740"/>
                    <a:pt x="615442" y="52922"/>
                    <a:pt x="617098" y="46713"/>
                  </a:cubicBezTo>
                  <a:cubicBezTo>
                    <a:pt x="619512" y="37662"/>
                    <a:pt x="621162" y="28425"/>
                    <a:pt x="623194" y="19281"/>
                  </a:cubicBezTo>
                  <a:cubicBezTo>
                    <a:pt x="622178" y="13185"/>
                    <a:pt x="624516" y="5363"/>
                    <a:pt x="620146" y="993"/>
                  </a:cubicBezTo>
                  <a:cubicBezTo>
                    <a:pt x="617184" y="-1969"/>
                    <a:pt x="611843" y="2485"/>
                    <a:pt x="607954" y="4041"/>
                  </a:cubicBezTo>
                  <a:cubicBezTo>
                    <a:pt x="601626" y="6572"/>
                    <a:pt x="595762" y="10137"/>
                    <a:pt x="589666" y="13185"/>
                  </a:cubicBezTo>
                  <a:cubicBezTo>
                    <a:pt x="567477" y="46469"/>
                    <a:pt x="600204" y="-4844"/>
                    <a:pt x="580522" y="34521"/>
                  </a:cubicBezTo>
                  <a:cubicBezTo>
                    <a:pt x="578250" y="39065"/>
                    <a:pt x="574684" y="42856"/>
                    <a:pt x="571378" y="46713"/>
                  </a:cubicBezTo>
                  <a:cubicBezTo>
                    <a:pt x="568573" y="49986"/>
                    <a:pt x="565545" y="53097"/>
                    <a:pt x="562234" y="55857"/>
                  </a:cubicBezTo>
                  <a:cubicBezTo>
                    <a:pt x="555424" y="61532"/>
                    <a:pt x="541473" y="68132"/>
                    <a:pt x="534802" y="71097"/>
                  </a:cubicBezTo>
                  <a:cubicBezTo>
                    <a:pt x="531866" y="72402"/>
                    <a:pt x="528706" y="73129"/>
                    <a:pt x="525658" y="74145"/>
                  </a:cubicBezTo>
                  <a:cubicBezTo>
                    <a:pt x="481458" y="107295"/>
                    <a:pt x="536903" y="67719"/>
                    <a:pt x="504322" y="86337"/>
                  </a:cubicBezTo>
                  <a:cubicBezTo>
                    <a:pt x="499911" y="88857"/>
                    <a:pt x="496571" y="93014"/>
                    <a:pt x="492130" y="95481"/>
                  </a:cubicBezTo>
                  <a:cubicBezTo>
                    <a:pt x="487347" y="98138"/>
                    <a:pt x="481673" y="98920"/>
                    <a:pt x="476890" y="101577"/>
                  </a:cubicBezTo>
                  <a:cubicBezTo>
                    <a:pt x="449211" y="116954"/>
                    <a:pt x="477687" y="106391"/>
                    <a:pt x="455554" y="113769"/>
                  </a:cubicBezTo>
                  <a:cubicBezTo>
                    <a:pt x="452506" y="116817"/>
                    <a:pt x="449997" y="120522"/>
                    <a:pt x="446410" y="122913"/>
                  </a:cubicBezTo>
                  <a:cubicBezTo>
                    <a:pt x="435829" y="129967"/>
                    <a:pt x="429600" y="131564"/>
                    <a:pt x="418978" y="135105"/>
                  </a:cubicBezTo>
                  <a:cubicBezTo>
                    <a:pt x="384440" y="161009"/>
                    <a:pt x="428065" y="129425"/>
                    <a:pt x="394594" y="150345"/>
                  </a:cubicBezTo>
                  <a:cubicBezTo>
                    <a:pt x="390286" y="153037"/>
                    <a:pt x="386710" y="156797"/>
                    <a:pt x="382402" y="159489"/>
                  </a:cubicBezTo>
                  <a:cubicBezTo>
                    <a:pt x="378549" y="161897"/>
                    <a:pt x="374155" y="163331"/>
                    <a:pt x="370210" y="165585"/>
                  </a:cubicBezTo>
                  <a:cubicBezTo>
                    <a:pt x="367029" y="167402"/>
                    <a:pt x="364282" y="169927"/>
                    <a:pt x="361066" y="171681"/>
                  </a:cubicBezTo>
                  <a:cubicBezTo>
                    <a:pt x="325525" y="191067"/>
                    <a:pt x="348293" y="176235"/>
                    <a:pt x="321442" y="193017"/>
                  </a:cubicBezTo>
                  <a:cubicBezTo>
                    <a:pt x="318336" y="194959"/>
                    <a:pt x="315112" y="196768"/>
                    <a:pt x="312298" y="199113"/>
                  </a:cubicBezTo>
                  <a:cubicBezTo>
                    <a:pt x="285277" y="221631"/>
                    <a:pt x="332587" y="191683"/>
                    <a:pt x="275722" y="229593"/>
                  </a:cubicBezTo>
                  <a:cubicBezTo>
                    <a:pt x="266578" y="235689"/>
                    <a:pt x="257152" y="241382"/>
                    <a:pt x="248290" y="247881"/>
                  </a:cubicBezTo>
                  <a:cubicBezTo>
                    <a:pt x="241891" y="252574"/>
                    <a:pt x="236419" y="258454"/>
                    <a:pt x="230002" y="263121"/>
                  </a:cubicBezTo>
                  <a:cubicBezTo>
                    <a:pt x="213893" y="274837"/>
                    <a:pt x="214337" y="270691"/>
                    <a:pt x="196474" y="281409"/>
                  </a:cubicBezTo>
                  <a:cubicBezTo>
                    <a:pt x="174011" y="294887"/>
                    <a:pt x="195511" y="288307"/>
                    <a:pt x="169042" y="293601"/>
                  </a:cubicBezTo>
                  <a:cubicBezTo>
                    <a:pt x="142182" y="311507"/>
                    <a:pt x="187086" y="282373"/>
                    <a:pt x="138562" y="308841"/>
                  </a:cubicBezTo>
                  <a:cubicBezTo>
                    <a:pt x="134102" y="311274"/>
                    <a:pt x="130678" y="315293"/>
                    <a:pt x="126370" y="317985"/>
                  </a:cubicBezTo>
                  <a:cubicBezTo>
                    <a:pt x="122517" y="320393"/>
                    <a:pt x="118031" y="321673"/>
                    <a:pt x="114178" y="324081"/>
                  </a:cubicBezTo>
                  <a:cubicBezTo>
                    <a:pt x="109870" y="326773"/>
                    <a:pt x="106213" y="330407"/>
                    <a:pt x="101986" y="333225"/>
                  </a:cubicBezTo>
                  <a:cubicBezTo>
                    <a:pt x="97057" y="336511"/>
                    <a:pt x="91744" y="339188"/>
                    <a:pt x="86746" y="342369"/>
                  </a:cubicBezTo>
                  <a:cubicBezTo>
                    <a:pt x="80565" y="346302"/>
                    <a:pt x="74241" y="350063"/>
                    <a:pt x="68458" y="354561"/>
                  </a:cubicBezTo>
                  <a:cubicBezTo>
                    <a:pt x="61097" y="360286"/>
                    <a:pt x="59184" y="366421"/>
                    <a:pt x="50170" y="369801"/>
                  </a:cubicBezTo>
                  <a:cubicBezTo>
                    <a:pt x="45319" y="371620"/>
                    <a:pt x="40010" y="371833"/>
                    <a:pt x="34930" y="372849"/>
                  </a:cubicBezTo>
                  <a:cubicBezTo>
                    <a:pt x="18084" y="389695"/>
                    <a:pt x="5974" y="327637"/>
                    <a:pt x="1402" y="385041"/>
                  </a:cubicBezTo>
                  <a:close/>
                </a:path>
              </a:pathLst>
            </a:custGeom>
            <a:solidFill>
              <a:srgbClr val="8F4F35">
                <a:alpha val="33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D3C146A3-00F2-4E7A-952F-B1FFE41CC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463" y="2977484"/>
              <a:ext cx="154226" cy="5830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>
              <a:extLst>
                <a:ext uri="{FF2B5EF4-FFF2-40B4-BE49-F238E27FC236}">
                  <a16:creationId xmlns:a16="http://schemas.microsoft.com/office/drawing/2014/main" id="{5F720A14-6A3B-4D2F-8389-59A53CBB5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1947" y="2641257"/>
              <a:ext cx="149723" cy="5625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E2613BC3-E7F0-4A3B-BDD8-41D23C2A0475}"/>
                </a:ext>
              </a:extLst>
            </p:cNvPr>
            <p:cNvSpPr/>
            <p:nvPr/>
          </p:nvSpPr>
          <p:spPr>
            <a:xfrm>
              <a:off x="11296653" y="3039082"/>
              <a:ext cx="125826" cy="125826"/>
            </a:xfrm>
            <a:prstGeom prst="ellipse">
              <a:avLst/>
            </a:prstGeom>
            <a:solidFill>
              <a:schemeClr val="tx2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9" name="Elipse 98">
              <a:extLst>
                <a:ext uri="{FF2B5EF4-FFF2-40B4-BE49-F238E27FC236}">
                  <a16:creationId xmlns:a16="http://schemas.microsoft.com/office/drawing/2014/main" id="{D571F04D-AF4F-42CF-912C-30CF195D48D9}"/>
                </a:ext>
              </a:extLst>
            </p:cNvPr>
            <p:cNvSpPr/>
            <p:nvPr/>
          </p:nvSpPr>
          <p:spPr>
            <a:xfrm>
              <a:off x="11176205" y="2920169"/>
              <a:ext cx="363185" cy="363185"/>
            </a:xfrm>
            <a:prstGeom prst="ellipse">
              <a:avLst/>
            </a:prstGeom>
            <a:solidFill>
              <a:schemeClr val="tx2">
                <a:alpha val="1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0" name="Elipse 99">
              <a:extLst>
                <a:ext uri="{FF2B5EF4-FFF2-40B4-BE49-F238E27FC236}">
                  <a16:creationId xmlns:a16="http://schemas.microsoft.com/office/drawing/2014/main" id="{7ED40632-E3AB-4D03-A53E-7BF4D5367B65}"/>
                </a:ext>
              </a:extLst>
            </p:cNvPr>
            <p:cNvSpPr/>
            <p:nvPr/>
          </p:nvSpPr>
          <p:spPr>
            <a:xfrm>
              <a:off x="11008281" y="2762769"/>
              <a:ext cx="666715" cy="666715"/>
            </a:xfrm>
            <a:prstGeom prst="ellipse">
              <a:avLst/>
            </a:prstGeom>
            <a:solidFill>
              <a:schemeClr val="tx2">
                <a:alpha val="1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03" name="Triángulo isósceles 102">
            <a:extLst>
              <a:ext uri="{FF2B5EF4-FFF2-40B4-BE49-F238E27FC236}">
                <a16:creationId xmlns:a16="http://schemas.microsoft.com/office/drawing/2014/main" id="{00FB64E1-A7B3-495A-AC9A-8B5C4E7CF23F}"/>
              </a:ext>
            </a:extLst>
          </p:cNvPr>
          <p:cNvSpPr/>
          <p:nvPr/>
        </p:nvSpPr>
        <p:spPr>
          <a:xfrm rot="10800000">
            <a:off x="8941980" y="5063798"/>
            <a:ext cx="273255" cy="383482"/>
          </a:xfrm>
          <a:prstGeom prst="triangle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5" name="Triángulo isósceles 104">
            <a:extLst>
              <a:ext uri="{FF2B5EF4-FFF2-40B4-BE49-F238E27FC236}">
                <a16:creationId xmlns:a16="http://schemas.microsoft.com/office/drawing/2014/main" id="{32BFF0C1-3747-4E29-81C7-04CD5D469A21}"/>
              </a:ext>
            </a:extLst>
          </p:cNvPr>
          <p:cNvSpPr/>
          <p:nvPr/>
        </p:nvSpPr>
        <p:spPr>
          <a:xfrm rot="10800000">
            <a:off x="7594554" y="4580017"/>
            <a:ext cx="273255" cy="383482"/>
          </a:xfrm>
          <a:prstGeom prst="triangle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6" name="Triángulo isósceles 105">
            <a:extLst>
              <a:ext uri="{FF2B5EF4-FFF2-40B4-BE49-F238E27FC236}">
                <a16:creationId xmlns:a16="http://schemas.microsoft.com/office/drawing/2014/main" id="{BEECB44C-7434-4309-9C7E-2FD30541F34F}"/>
              </a:ext>
            </a:extLst>
          </p:cNvPr>
          <p:cNvSpPr/>
          <p:nvPr/>
        </p:nvSpPr>
        <p:spPr>
          <a:xfrm rot="10800000">
            <a:off x="10100878" y="5633299"/>
            <a:ext cx="273255" cy="383482"/>
          </a:xfrm>
          <a:prstGeom prst="triangle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713AFE65-0C52-4FB4-93FF-C298452F3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506" b="2223"/>
          <a:stretch/>
        </p:blipFill>
        <p:spPr>
          <a:xfrm>
            <a:off x="3772062" y="1808139"/>
            <a:ext cx="2987501" cy="4733567"/>
          </a:xfrm>
          <a:prstGeom prst="rect">
            <a:avLst/>
          </a:prstGeom>
        </p:spPr>
      </p:pic>
      <p:sp>
        <p:nvSpPr>
          <p:cNvPr id="107" name="TextBox 1">
            <a:extLst>
              <a:ext uri="{FF2B5EF4-FFF2-40B4-BE49-F238E27FC236}">
                <a16:creationId xmlns:a16="http://schemas.microsoft.com/office/drawing/2014/main" id="{9A70543B-1D3C-480B-9D4C-52D74B141C9F}"/>
              </a:ext>
            </a:extLst>
          </p:cNvPr>
          <p:cNvSpPr txBox="1"/>
          <p:nvPr/>
        </p:nvSpPr>
        <p:spPr>
          <a:xfrm>
            <a:off x="4078932" y="1321163"/>
            <a:ext cx="237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C00000"/>
                </a:solidFill>
              </a:rPr>
              <a:t>Topographic</a:t>
            </a:r>
            <a:r>
              <a:rPr lang="fr-FR" sz="2000" b="1" dirty="0">
                <a:solidFill>
                  <a:srgbClr val="C00000"/>
                </a:solidFill>
              </a:rPr>
              <a:t> data</a:t>
            </a:r>
          </a:p>
        </p:txBody>
      </p:sp>
      <p:sp>
        <p:nvSpPr>
          <p:cNvPr id="108" name="TextBox 1">
            <a:extLst>
              <a:ext uri="{FF2B5EF4-FFF2-40B4-BE49-F238E27FC236}">
                <a16:creationId xmlns:a16="http://schemas.microsoft.com/office/drawing/2014/main" id="{11288533-7F82-4F30-A12A-FCDBEE0CAD25}"/>
              </a:ext>
            </a:extLst>
          </p:cNvPr>
          <p:cNvSpPr txBox="1"/>
          <p:nvPr/>
        </p:nvSpPr>
        <p:spPr>
          <a:xfrm>
            <a:off x="7384865" y="1281414"/>
            <a:ext cx="2611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C00000"/>
                </a:solidFill>
              </a:rPr>
              <a:t>Geomorphological</a:t>
            </a:r>
            <a:r>
              <a:rPr lang="fr-FR" sz="2000" b="1" dirty="0">
                <a:solidFill>
                  <a:srgbClr val="C00000"/>
                </a:solidFill>
              </a:rPr>
              <a:t> </a:t>
            </a:r>
            <a:r>
              <a:rPr lang="fr-FR" sz="2000" b="1" dirty="0" err="1">
                <a:solidFill>
                  <a:srgbClr val="C00000"/>
                </a:solidFill>
              </a:rPr>
              <a:t>characteristics</a:t>
            </a:r>
            <a:endParaRPr lang="fr-FR" sz="2000" b="1" dirty="0">
              <a:solidFill>
                <a:srgbClr val="C00000"/>
              </a:solidFill>
            </a:endParaRPr>
          </a:p>
        </p:txBody>
      </p:sp>
      <p:sp>
        <p:nvSpPr>
          <p:cNvPr id="109" name="Rectangle 23">
            <a:extLst>
              <a:ext uri="{FF2B5EF4-FFF2-40B4-BE49-F238E27FC236}">
                <a16:creationId xmlns:a16="http://schemas.microsoft.com/office/drawing/2014/main" id="{91FDACFB-0EE5-45AC-AD34-C54B55075482}"/>
              </a:ext>
            </a:extLst>
          </p:cNvPr>
          <p:cNvSpPr/>
          <p:nvPr/>
        </p:nvSpPr>
        <p:spPr>
          <a:xfrm>
            <a:off x="5938670" y="6057901"/>
            <a:ext cx="136396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/>
              <a:t>12 m/</a:t>
            </a:r>
            <a:r>
              <a:rPr lang="es-PE" sz="1600" b="1" dirty="0" err="1"/>
              <a:t>px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2229310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7F3B8E2-68A8-4E2B-89B5-613BFE4E7A32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87" y="3744419"/>
            <a:ext cx="6326114" cy="23234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FDE3F7-F8B0-4D50-9278-407E8E8EF9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9058" y="865151"/>
            <a:ext cx="5430184" cy="589334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41D8EA4-1989-443F-876E-B432FC82BE44}"/>
              </a:ext>
            </a:extLst>
          </p:cNvPr>
          <p:cNvSpPr txBox="1"/>
          <p:nvPr/>
        </p:nvSpPr>
        <p:spPr>
          <a:xfrm>
            <a:off x="93287" y="1409893"/>
            <a:ext cx="632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320 IMAGES &amp; 320 Binary masks</a:t>
            </a:r>
          </a:p>
          <a:p>
            <a:r>
              <a:rPr lang="en-US" dirty="0"/>
              <a:t>625 IMAGEs &amp; 625 Binary masks</a:t>
            </a:r>
          </a:p>
          <a:p>
            <a:endParaRPr lang="en-US" dirty="0"/>
          </a:p>
          <a:p>
            <a:r>
              <a:rPr lang="en-US" dirty="0"/>
              <a:t>X TRIALs &amp; ERROs</a:t>
            </a:r>
          </a:p>
          <a:p>
            <a:r>
              <a:rPr lang="en-US" dirty="0"/>
              <a:t>Modification of hyperparameters&gt; </a:t>
            </a:r>
            <a:r>
              <a:rPr lang="en-US" dirty="0" err="1"/>
              <a:t>Batchsize</a:t>
            </a:r>
            <a:r>
              <a:rPr lang="en-US" dirty="0"/>
              <a:t>, learning rate </a:t>
            </a:r>
            <a:endParaRPr lang="es-PE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A3E11F3-F7E0-4C75-B82D-56E6DDE25D92}"/>
              </a:ext>
            </a:extLst>
          </p:cNvPr>
          <p:cNvSpPr/>
          <p:nvPr/>
        </p:nvSpPr>
        <p:spPr>
          <a:xfrm>
            <a:off x="853165" y="623633"/>
            <a:ext cx="5855781" cy="48303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400" b="1" dirty="0" err="1"/>
              <a:t>Results</a:t>
            </a:r>
            <a:r>
              <a:rPr lang="es-PE" sz="2400" b="1" dirty="0"/>
              <a:t>– Fault Trace </a:t>
            </a:r>
            <a:r>
              <a:rPr lang="es-PE" sz="2400" b="1" dirty="0" err="1"/>
              <a:t>Extraction</a:t>
            </a:r>
            <a:r>
              <a:rPr lang="es-PE" sz="2400" b="1" dirty="0"/>
              <a:t> 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48E86F9B-FB50-497E-AD6F-2616F0A75E9B}"/>
              </a:ext>
            </a:extLst>
          </p:cNvPr>
          <p:cNvSpPr txBox="1"/>
          <p:nvPr/>
        </p:nvSpPr>
        <p:spPr>
          <a:xfrm>
            <a:off x="2349822" y="3184877"/>
            <a:ext cx="2143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Learning </a:t>
            </a:r>
            <a:r>
              <a:rPr lang="fr-FR" sz="2000" b="1" dirty="0" err="1">
                <a:solidFill>
                  <a:srgbClr val="C00000"/>
                </a:solidFill>
              </a:rPr>
              <a:t>curves</a:t>
            </a:r>
            <a:endParaRPr lang="fr-FR" sz="2000" b="1" dirty="0">
              <a:solidFill>
                <a:srgbClr val="C00000"/>
              </a:solidFill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E280A6D6-B8EB-4A18-8B6F-083C2D3FBDFB}"/>
              </a:ext>
            </a:extLst>
          </p:cNvPr>
          <p:cNvSpPr txBox="1"/>
          <p:nvPr/>
        </p:nvSpPr>
        <p:spPr>
          <a:xfrm>
            <a:off x="8131838" y="487531"/>
            <a:ext cx="2525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Qualitative </a:t>
            </a:r>
            <a:r>
              <a:rPr lang="fr-FR" sz="2000" b="1" dirty="0" err="1">
                <a:solidFill>
                  <a:srgbClr val="C00000"/>
                </a:solidFill>
              </a:rPr>
              <a:t>Results</a:t>
            </a:r>
            <a:endParaRPr lang="fr-FR" sz="2000" b="1" dirty="0">
              <a:solidFill>
                <a:srgbClr val="C00000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15A24BF-83CB-4983-9277-3D08E42C5CDD}"/>
              </a:ext>
            </a:extLst>
          </p:cNvPr>
          <p:cNvSpPr/>
          <p:nvPr/>
        </p:nvSpPr>
        <p:spPr>
          <a:xfrm>
            <a:off x="-11290" y="-26765"/>
            <a:ext cx="4017505" cy="515349"/>
          </a:xfrm>
          <a:prstGeom prst="rect">
            <a:avLst/>
          </a:prstGeom>
          <a:solidFill>
            <a:srgbClr val="1E51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/>
              <a:t>Results</a:t>
            </a:r>
            <a:r>
              <a:rPr lang="es-PE" b="1" dirty="0"/>
              <a:t>: 4TH STEP - FAULT</a:t>
            </a:r>
          </a:p>
        </p:txBody>
      </p:sp>
    </p:spTree>
    <p:extLst>
      <p:ext uri="{BB962C8B-B14F-4D97-AF65-F5344CB8AC3E}">
        <p14:creationId xmlns:p14="http://schemas.microsoft.com/office/powerpoint/2010/main" val="2912334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F96F65EB-1B9E-4F41-8336-D1A173763ED2}"/>
              </a:ext>
            </a:extLst>
          </p:cNvPr>
          <p:cNvSpPr/>
          <p:nvPr/>
        </p:nvSpPr>
        <p:spPr>
          <a:xfrm>
            <a:off x="6554971" y="1470178"/>
            <a:ext cx="3737344" cy="705544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55D0CAF-6284-4C8E-853A-394B0197532B}"/>
              </a:ext>
            </a:extLst>
          </p:cNvPr>
          <p:cNvSpPr/>
          <p:nvPr/>
        </p:nvSpPr>
        <p:spPr>
          <a:xfrm>
            <a:off x="1146186" y="4510956"/>
            <a:ext cx="528638" cy="790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2FEB6F-319B-4409-87F1-020937F7C07B}"/>
              </a:ext>
            </a:extLst>
          </p:cNvPr>
          <p:cNvSpPr/>
          <p:nvPr/>
        </p:nvSpPr>
        <p:spPr>
          <a:xfrm>
            <a:off x="433135" y="3796569"/>
            <a:ext cx="3425091" cy="2818189"/>
          </a:xfrm>
          <a:prstGeom prst="round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710D36A-F1B9-41B4-B4EF-1C1312C1630B}"/>
              </a:ext>
            </a:extLst>
          </p:cNvPr>
          <p:cNvSpPr/>
          <p:nvPr/>
        </p:nvSpPr>
        <p:spPr>
          <a:xfrm>
            <a:off x="571919" y="4078136"/>
            <a:ext cx="24016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dirty="0" err="1"/>
              <a:t>Faults</a:t>
            </a:r>
            <a:r>
              <a:rPr lang="es-PE" sz="1600" dirty="0"/>
              <a:t> Traces </a:t>
            </a:r>
            <a:r>
              <a:rPr lang="es-PE" sz="1600" dirty="0" err="1"/>
              <a:t>Extraction</a:t>
            </a:r>
            <a:endParaRPr lang="es-PE" sz="1600" dirty="0"/>
          </a:p>
          <a:p>
            <a:pPr algn="ctr"/>
            <a:r>
              <a:rPr lang="es-PE" sz="1600" dirty="0" err="1"/>
              <a:t>using</a:t>
            </a:r>
            <a:r>
              <a:rPr lang="es-PE" sz="1600" dirty="0"/>
              <a:t> </a:t>
            </a:r>
            <a:r>
              <a:rPr lang="es-PE" sz="1600" b="1" dirty="0" err="1"/>
              <a:t>Satellite</a:t>
            </a:r>
            <a:r>
              <a:rPr lang="es-PE" sz="1600" b="1" dirty="0"/>
              <a:t> </a:t>
            </a:r>
            <a:r>
              <a:rPr lang="es-PE" sz="1600" b="1" dirty="0" err="1"/>
              <a:t>Imagery</a:t>
            </a:r>
            <a:endParaRPr lang="fr-FR" sz="1600" b="1" dirty="0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79D95F1C-0A8E-457F-ACB8-00700AAF1A3C}"/>
              </a:ext>
            </a:extLst>
          </p:cNvPr>
          <p:cNvSpPr/>
          <p:nvPr/>
        </p:nvSpPr>
        <p:spPr>
          <a:xfrm>
            <a:off x="1670501" y="4995053"/>
            <a:ext cx="236771" cy="407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1FD5979D-7694-40D8-B03B-D52A807611E4}"/>
              </a:ext>
            </a:extLst>
          </p:cNvPr>
          <p:cNvSpPr/>
          <p:nvPr/>
        </p:nvSpPr>
        <p:spPr>
          <a:xfrm>
            <a:off x="555942" y="5500335"/>
            <a:ext cx="24016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dirty="0" err="1"/>
              <a:t>Faults</a:t>
            </a:r>
            <a:r>
              <a:rPr lang="es-PE" sz="1600" dirty="0"/>
              <a:t> Traces </a:t>
            </a:r>
            <a:r>
              <a:rPr lang="es-PE" sz="1600" dirty="0" err="1"/>
              <a:t>Extraction</a:t>
            </a:r>
            <a:endParaRPr lang="es-PE" sz="1600" dirty="0"/>
          </a:p>
          <a:p>
            <a:pPr algn="ctr"/>
            <a:r>
              <a:rPr lang="es-PE" sz="1600" dirty="0" err="1"/>
              <a:t>using</a:t>
            </a:r>
            <a:r>
              <a:rPr lang="es-PE" sz="1600" dirty="0"/>
              <a:t> </a:t>
            </a:r>
            <a:r>
              <a:rPr lang="es-PE" sz="1600" b="1" dirty="0" err="1"/>
              <a:t>Topographic</a:t>
            </a:r>
            <a:r>
              <a:rPr lang="es-PE" sz="1600" b="1" dirty="0"/>
              <a:t> Data</a:t>
            </a:r>
            <a:endParaRPr lang="fr-FR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71C107-ECE5-43AF-BEB4-DEBD1321D1C3}"/>
              </a:ext>
            </a:extLst>
          </p:cNvPr>
          <p:cNvSpPr txBox="1"/>
          <p:nvPr/>
        </p:nvSpPr>
        <p:spPr>
          <a:xfrm>
            <a:off x="3034674" y="3931478"/>
            <a:ext cx="596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</a:t>
            </a:r>
            <a:endParaRPr lang="es-PE" sz="54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EF713EF-613B-453B-98A7-C3DE391219E6}"/>
              </a:ext>
            </a:extLst>
          </p:cNvPr>
          <p:cNvSpPr txBox="1"/>
          <p:nvPr/>
        </p:nvSpPr>
        <p:spPr>
          <a:xfrm rot="1380850">
            <a:off x="3089924" y="5389101"/>
            <a:ext cx="635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√</a:t>
            </a:r>
            <a:endParaRPr lang="es-PE" sz="5400" b="1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A575085-E324-4724-B404-1EFEE360360D}"/>
              </a:ext>
            </a:extLst>
          </p:cNvPr>
          <p:cNvSpPr/>
          <p:nvPr/>
        </p:nvSpPr>
        <p:spPr>
          <a:xfrm>
            <a:off x="-11290" y="-26765"/>
            <a:ext cx="4017505" cy="515349"/>
          </a:xfrm>
          <a:prstGeom prst="rect">
            <a:avLst/>
          </a:prstGeom>
          <a:solidFill>
            <a:srgbClr val="1E51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/>
              <a:t>Conclusions</a:t>
            </a:r>
            <a:endParaRPr lang="es-PE" b="1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2C31F18-FEEE-4418-99C5-583A0C7FF8DB}"/>
              </a:ext>
            </a:extLst>
          </p:cNvPr>
          <p:cNvSpPr/>
          <p:nvPr/>
        </p:nvSpPr>
        <p:spPr>
          <a:xfrm>
            <a:off x="1102095" y="1470178"/>
            <a:ext cx="528638" cy="790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EA410E2-EA22-4252-963E-FAFB586535D9}"/>
              </a:ext>
            </a:extLst>
          </p:cNvPr>
          <p:cNvSpPr/>
          <p:nvPr/>
        </p:nvSpPr>
        <p:spPr>
          <a:xfrm>
            <a:off x="389044" y="755793"/>
            <a:ext cx="3425091" cy="1636534"/>
          </a:xfrm>
          <a:prstGeom prst="round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B4609041-B931-44BE-9B73-4ABFC792931F}"/>
              </a:ext>
            </a:extLst>
          </p:cNvPr>
          <p:cNvSpPr/>
          <p:nvPr/>
        </p:nvSpPr>
        <p:spPr>
          <a:xfrm>
            <a:off x="735957" y="833967"/>
            <a:ext cx="273126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dirty="0" err="1"/>
              <a:t>Dirt</a:t>
            </a:r>
            <a:r>
              <a:rPr lang="es-PE" sz="1600" dirty="0"/>
              <a:t> Road </a:t>
            </a:r>
            <a:r>
              <a:rPr lang="es-PE" sz="1600" dirty="0" err="1"/>
              <a:t>Extraction</a:t>
            </a:r>
            <a:endParaRPr lang="es-PE" sz="1600" dirty="0"/>
          </a:p>
          <a:p>
            <a:pPr algn="ctr"/>
            <a:r>
              <a:rPr lang="es-PE" sz="1600" dirty="0" err="1"/>
              <a:t>using</a:t>
            </a:r>
            <a:r>
              <a:rPr lang="es-PE" sz="1600" dirty="0"/>
              <a:t> </a:t>
            </a:r>
            <a:r>
              <a:rPr lang="es-PE" sz="1600" b="1" dirty="0" err="1"/>
              <a:t>Satellite</a:t>
            </a:r>
            <a:r>
              <a:rPr lang="es-PE" sz="1600" b="1" dirty="0"/>
              <a:t> </a:t>
            </a:r>
            <a:r>
              <a:rPr lang="es-PE" sz="1600" b="1" dirty="0" err="1"/>
              <a:t>Imagery</a:t>
            </a:r>
            <a:endParaRPr lang="fr-FR" sz="1600" b="1" dirty="0"/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D16148C8-1547-4F8F-AAAA-9EF03EC4C2C6}"/>
              </a:ext>
            </a:extLst>
          </p:cNvPr>
          <p:cNvSpPr/>
          <p:nvPr/>
        </p:nvSpPr>
        <p:spPr>
          <a:xfrm>
            <a:off x="599353" y="1865465"/>
            <a:ext cx="105113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0.545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E341E567-8326-4860-93C1-BA7174D84F5F}"/>
              </a:ext>
            </a:extLst>
          </p:cNvPr>
          <p:cNvSpPr/>
          <p:nvPr/>
        </p:nvSpPr>
        <p:spPr>
          <a:xfrm>
            <a:off x="2622549" y="1831898"/>
            <a:ext cx="8009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1600" b="1"/>
              <a:t>0.715</a:t>
            </a:r>
            <a:endParaRPr lang="fr-FR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F9DE12C-33A2-4C5F-A04F-0599D7AFF204}"/>
              </a:ext>
            </a:extLst>
          </p:cNvPr>
          <p:cNvSpPr/>
          <p:nvPr/>
        </p:nvSpPr>
        <p:spPr>
          <a:xfrm>
            <a:off x="1950705" y="1947490"/>
            <a:ext cx="384044" cy="171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4DCEC8E-9C50-4EA9-AFAE-6C733763070D}"/>
              </a:ext>
            </a:extLst>
          </p:cNvPr>
          <p:cNvSpPr/>
          <p:nvPr/>
        </p:nvSpPr>
        <p:spPr>
          <a:xfrm>
            <a:off x="642747" y="2744649"/>
            <a:ext cx="2917682" cy="762411"/>
          </a:xfrm>
          <a:prstGeom prst="round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D23EE265-B38A-41E8-85FB-6255FC5D49AD}"/>
              </a:ext>
            </a:extLst>
          </p:cNvPr>
          <p:cNvSpPr/>
          <p:nvPr/>
        </p:nvSpPr>
        <p:spPr>
          <a:xfrm>
            <a:off x="735957" y="2827517"/>
            <a:ext cx="273126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/>
              <a:t>Getting</a:t>
            </a:r>
            <a:r>
              <a:rPr lang="fr-FR" sz="1600" b="1" dirty="0"/>
              <a:t> a new CNN model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62A0316-7FF4-46A1-9641-73C9A330C964}"/>
              </a:ext>
            </a:extLst>
          </p:cNvPr>
          <p:cNvSpPr/>
          <p:nvPr/>
        </p:nvSpPr>
        <p:spPr>
          <a:xfrm>
            <a:off x="6431415" y="586324"/>
            <a:ext cx="4017505" cy="5426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/>
              <a:t>Perspectives</a:t>
            </a:r>
            <a:endParaRPr lang="es-PE" b="1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94C9671-D731-484E-BB92-DB651CE61DDC}"/>
              </a:ext>
            </a:extLst>
          </p:cNvPr>
          <p:cNvSpPr txBox="1"/>
          <p:nvPr/>
        </p:nvSpPr>
        <p:spPr>
          <a:xfrm>
            <a:off x="6685220" y="1638284"/>
            <a:ext cx="34768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Improve the new CNN model</a:t>
            </a:r>
            <a:endParaRPr lang="es-PE" b="1" dirty="0"/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7EEF3BF2-F4AE-485A-BC20-2BF2D6567BE4}"/>
              </a:ext>
            </a:extLst>
          </p:cNvPr>
          <p:cNvSpPr/>
          <p:nvPr/>
        </p:nvSpPr>
        <p:spPr>
          <a:xfrm>
            <a:off x="4502888" y="755793"/>
            <a:ext cx="833477" cy="585896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A82652E0-D6CA-44AA-BEF8-C138D805D348}"/>
              </a:ext>
            </a:extLst>
          </p:cNvPr>
          <p:cNvGraphicFramePr/>
          <p:nvPr/>
        </p:nvGraphicFramePr>
        <p:xfrm>
          <a:off x="5802128" y="2445473"/>
          <a:ext cx="5243030" cy="347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7380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7127C-A46C-0AD5-1B37-A438D7F84759}"/>
              </a:ext>
            </a:extLst>
          </p:cNvPr>
          <p:cNvSpPr txBox="1"/>
          <p:nvPr/>
        </p:nvSpPr>
        <p:spPr>
          <a:xfrm>
            <a:off x="0" y="798102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1"/>
            </a:pPr>
            <a:r>
              <a:rPr lang="es-PE" sz="1800" dirty="0"/>
              <a:t>Limitaciones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0E0C8-C2DD-092C-0875-EB47345871F7}"/>
              </a:ext>
            </a:extLst>
          </p:cNvPr>
          <p:cNvSpPr txBox="1"/>
          <p:nvPr/>
        </p:nvSpPr>
        <p:spPr>
          <a:xfrm>
            <a:off x="656590" y="1652270"/>
            <a:ext cx="90449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>
                <a:latin typeface="Arial" panose="020B0604020202020204" pitchFamily="34" charset="0"/>
                <a:cs typeface="Arial" panose="020B0604020202020204" pitchFamily="34" charset="0"/>
              </a:rPr>
              <a:t>Equipos con baja capacidad de procesamiento.</a:t>
            </a:r>
          </a:p>
          <a:p>
            <a:endParaRPr lang="es-P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Ausencia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 data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estructurada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enfoca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geomatemático.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Carencia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accesibilidad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remota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repositorios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desarrolladores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geomatemáticos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CRAN, Pip,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Base de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geocatmin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cuenta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 API de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conexión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entornos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geomatemático.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Velocidad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 internet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limitada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7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B4B54-28B8-9DA0-B61C-078B4C53B84D}"/>
              </a:ext>
            </a:extLst>
          </p:cNvPr>
          <p:cNvSpPr txBox="1"/>
          <p:nvPr/>
        </p:nvSpPr>
        <p:spPr>
          <a:xfrm>
            <a:off x="0" y="455414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dirty="0">
                <a:latin typeface="+mj-lt"/>
              </a:rPr>
              <a:t>Introducción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323B65-F742-4066-5625-CB4A9C7551F6}"/>
              </a:ext>
            </a:extLst>
          </p:cNvPr>
          <p:cNvSpPr txBox="1"/>
          <p:nvPr/>
        </p:nvSpPr>
        <p:spPr>
          <a:xfrm>
            <a:off x="591609" y="1651237"/>
            <a:ext cx="9009591" cy="3753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 la actualidad la capacidad y velocidad de internet ha incrementado, como en algún momento lo predijo </a:t>
            </a:r>
            <a:r>
              <a:rPr lang="es-PE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Tim Berners-Lee</a:t>
            </a:r>
            <a:r>
              <a:rPr lang="es-PE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el internet sufriría de puntos de inflexión respecto al tráfico, transmisión de datos, tipos de datos y el procesamiento online de los datos. En la actualidad nos encontramos en la puerta de entrada a la </a:t>
            </a:r>
            <a:r>
              <a:rPr lang="es-PE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WEB 3.0</a:t>
            </a:r>
            <a:endParaRPr lang="es-E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 have a dream for the Web [in which computers] become capable of analyzing all the data on the Web – the content, links, and transactions between people and computers. A “Semantic Web,” which makes this possible, has yet to emerge, but when it does, the day-to-day mechanisms of trade, bureaucracy, and our daily lives will be handled by machines talking to machines.</a:t>
            </a:r>
            <a:endParaRPr lang="es-E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Tim Berners-Lee, 1999”</a:t>
            </a:r>
            <a:endParaRPr lang="es-E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INGEMMET en la misión de encontrarse a la par de los mejores centros de investigación </a:t>
            </a:r>
            <a:r>
              <a:rPr lang="es-PE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geocientífica</a:t>
            </a:r>
            <a:r>
              <a:rPr lang="es-PE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en el mundo, ha estado realizando desarrollos propios en el campo de las geociencias con herramientas como:  </a:t>
            </a:r>
            <a:r>
              <a:rPr lang="es-PE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estadística, geoestadística, machine </a:t>
            </a:r>
            <a:r>
              <a:rPr lang="es-PE" sz="12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PE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etc. Poniendo esta información ha disposición en las diversas publicaciones de la institución, las herramientas creadas con este fin inicial, evolucionaron para poder fusionarse en el entorno web 3.0 camino a convertirse en el referente estándar sobre la evolución de la web 4.0, para así poner a disposición de los investigadores nacionales estos desarrollos en un entorno intuitivo y fácil de usar.</a:t>
            </a:r>
            <a:endParaRPr lang="es-E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01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4F260-9D62-68BD-8332-85B6EB16D723}"/>
              </a:ext>
            </a:extLst>
          </p:cNvPr>
          <p:cNvSpPr txBox="1"/>
          <p:nvPr/>
        </p:nvSpPr>
        <p:spPr>
          <a:xfrm>
            <a:off x="0" y="339777"/>
            <a:ext cx="222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2"/>
            </a:pPr>
            <a:r>
              <a:rPr lang="es-PE" sz="1800" dirty="0"/>
              <a:t>Conclusiones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F1AAE-5D4F-26AA-877E-49E658D45A3F}"/>
              </a:ext>
            </a:extLst>
          </p:cNvPr>
          <p:cNvSpPr txBox="1"/>
          <p:nvPr/>
        </p:nvSpPr>
        <p:spPr>
          <a:xfrm>
            <a:off x="434763" y="1111278"/>
            <a:ext cx="88235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El diseño del flujo de dato y su uso para el planteamiento de un plan de trabajo estructurado ha generado eficiencia y eficacia en el desarrollo de modelos </a:t>
            </a:r>
            <a:r>
              <a:rPr lang="es-PE" sz="1200" dirty="0" err="1"/>
              <a:t>geomatemáticos</a:t>
            </a:r>
            <a:r>
              <a:rPr lang="es-PE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El método ROS y alternos son muy útiles al momento de trabajar con data debajo de límite de detección permiten no perder información, no sesgar la distribución y buen ajuste para procesos posteriores (Análisis multivariado, machine learning, geoestadística y series de tiempo).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El Desarrollo de procesos de modelización inteligente con algoritmos propios que permitan solucionar a partir de la estructura de modelos de machine </a:t>
            </a:r>
            <a:r>
              <a:rPr lang="es-ES" sz="1200" dirty="0" err="1"/>
              <a:t>learning</a:t>
            </a:r>
            <a:r>
              <a:rPr lang="es-ES" sz="1200" dirty="0"/>
              <a:t>, estadísticos y geoestadísticos, analizar y automatizar procesos para el análisis de </a:t>
            </a:r>
            <a:r>
              <a:rPr lang="es-ES" sz="1200" dirty="0" err="1"/>
              <a:t>geodata</a:t>
            </a:r>
            <a:r>
              <a:rPr lang="es-ES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Las automatizaciones sobre la evaluación de la </a:t>
            </a:r>
            <a:r>
              <a:rPr lang="es-ES" sz="1200" dirty="0" err="1"/>
              <a:t>geodatabase</a:t>
            </a:r>
            <a:r>
              <a:rPr lang="es-ES" sz="1200" dirty="0"/>
              <a:t> permiten la reducción de tiempo y la obtención de resultados sobre los procesos redundantes como: QA/QC del dato, análisis estadísticos descriptivos e inferenciales, generación de gráficos estandarizada</a:t>
            </a:r>
            <a:r>
              <a:rPr lang="en-US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El desarrollo de algoritmos </a:t>
            </a:r>
            <a:r>
              <a:rPr lang="es-ES" sz="1200" dirty="0" err="1"/>
              <a:t>geomatemáticos</a:t>
            </a:r>
            <a:r>
              <a:rPr lang="es-ES" sz="1200" dirty="0"/>
              <a:t> para aplicaciones propias permite la reducción de costos sobre el licenciamiento de software comercial.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Para la implementación de desarrollos </a:t>
            </a:r>
            <a:r>
              <a:rPr lang="es-ES" sz="1200" dirty="0" err="1"/>
              <a:t>geomatemáticos</a:t>
            </a:r>
            <a:r>
              <a:rPr lang="es-ES" sz="1200" dirty="0"/>
              <a:t> se </a:t>
            </a:r>
            <a:r>
              <a:rPr lang="es-ES" sz="1200" dirty="0" err="1"/>
              <a:t>require</a:t>
            </a:r>
            <a:r>
              <a:rPr lang="es-ES" sz="1200" dirty="0"/>
              <a:t> personal especializado en geociencias con conocimiento en matemática aplicada y ciencias de la computación.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s-PE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799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6C952A-E758-B2C5-4447-ADBBFED48EAC}"/>
              </a:ext>
            </a:extLst>
          </p:cNvPr>
          <p:cNvSpPr txBox="1"/>
          <p:nvPr/>
        </p:nvSpPr>
        <p:spPr>
          <a:xfrm>
            <a:off x="0" y="735106"/>
            <a:ext cx="994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13"/>
            </a:pP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Recomendaciones: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77A57C-4AC6-E33E-9DB5-BED8EB40CE91}"/>
              </a:ext>
            </a:extLst>
          </p:cNvPr>
          <p:cNvSpPr txBox="1"/>
          <p:nvPr/>
        </p:nvSpPr>
        <p:spPr>
          <a:xfrm>
            <a:off x="432858" y="1965174"/>
            <a:ext cx="6098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s-ES" sz="1200" b="0" i="0" dirty="0"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En la etapa de desarrollo, las continuas pruebas que se realizan sobre los algoritmos requieren capacidades altas de procesamiento, requiriéndose equipos óptimos.</a:t>
            </a:r>
          </a:p>
          <a:p>
            <a:pPr algn="l"/>
            <a:endParaRPr lang="es-ES" sz="1200" b="0" i="0" dirty="0"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Los equipos de trabajo deben ser multidisciplinarios, liderados por </a:t>
            </a:r>
            <a:r>
              <a:rPr lang="es-ES" sz="1200" b="0" i="0" dirty="0" err="1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geocientíficos</a:t>
            </a:r>
            <a:r>
              <a:rPr lang="es-ES" sz="1200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con alto conocimiento de herramientas </a:t>
            </a:r>
            <a:r>
              <a:rPr lang="es-ES" sz="1200" b="0" i="0" dirty="0" err="1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geoinformáticas</a:t>
            </a:r>
            <a:r>
              <a:rPr lang="es-ES" sz="1200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.</a:t>
            </a:r>
          </a:p>
          <a:p>
            <a:pPr algn="l"/>
            <a:endParaRPr lang="es-ES" sz="1200" b="0" i="0" dirty="0"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200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Los desarrollos informáticos en geociencias deben culminar en productos de uso intuitivo.</a:t>
            </a:r>
          </a:p>
        </p:txBody>
      </p:sp>
    </p:spTree>
    <p:extLst>
      <p:ext uri="{BB962C8B-B14F-4D97-AF65-F5344CB8AC3E}">
        <p14:creationId xmlns:p14="http://schemas.microsoft.com/office/powerpoint/2010/main" val="428547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1B4BA8B8-7642-7C1E-F72D-E5A8CF80973B}"/>
              </a:ext>
            </a:extLst>
          </p:cNvPr>
          <p:cNvSpPr txBox="1"/>
          <p:nvPr/>
        </p:nvSpPr>
        <p:spPr>
          <a:xfrm>
            <a:off x="0" y="148418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PE" sz="1800" dirty="0">
                <a:latin typeface="+mj-lt"/>
              </a:rPr>
              <a:t>Antecedentes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2A328B2-843D-0E45-4E11-2EBAB5C13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07" y="639791"/>
            <a:ext cx="5682413" cy="3111328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8AC50E89-765D-4D70-A625-4DF0FDFCD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2" y="3873160"/>
            <a:ext cx="4368948" cy="2947956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82AC7E6B-883C-0147-89C1-028793477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3" t="1118" r="4740" b="23932"/>
          <a:stretch/>
        </p:blipFill>
        <p:spPr>
          <a:xfrm>
            <a:off x="7817799" y="197723"/>
            <a:ext cx="3086100" cy="38709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C501C57-D8BC-DF41-997C-FCFD534F8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54" y="517750"/>
            <a:ext cx="1377490" cy="5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62CA4C6-28B4-E84C-9A6E-6F07596C2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519" y="3873160"/>
            <a:ext cx="3893184" cy="29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51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1D5EB5-DD39-41B8-90E7-B5B5AE500AC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63" t="1" r="71" b="591"/>
          <a:stretch/>
        </p:blipFill>
        <p:spPr bwMode="auto">
          <a:xfrm>
            <a:off x="8549907" y="951577"/>
            <a:ext cx="2498834" cy="4954845"/>
          </a:xfrm>
          <a:prstGeom prst="rect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6FAD0E-EF75-DBCC-46E4-F7212651354A}"/>
              </a:ext>
            </a:extLst>
          </p:cNvPr>
          <p:cNvSpPr txBox="1"/>
          <p:nvPr/>
        </p:nvSpPr>
        <p:spPr>
          <a:xfrm>
            <a:off x="184067" y="381448"/>
            <a:ext cx="1182386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PE" b="1" dirty="0">
                <a:solidFill>
                  <a:schemeClr val="bg1"/>
                </a:solidFill>
                <a:latin typeface="+mj-lt"/>
              </a:rPr>
              <a:t>DESARROLLO DE INTELIGENCIA ARTIFICIAL EN LA DIRECCIÓN DE GEOLOGÍA AMBIENTAL Y RIESGO GEOLÓGICO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84FE3E0-F477-EE2E-2196-F9F939B2C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35" y="1384923"/>
            <a:ext cx="8079547" cy="44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24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E1C3B0-586C-47DE-968A-8FFA00D184F2}"/>
              </a:ext>
            </a:extLst>
          </p:cNvPr>
          <p:cNvSpPr txBox="1"/>
          <p:nvPr/>
        </p:nvSpPr>
        <p:spPr>
          <a:xfrm>
            <a:off x="542946" y="1460606"/>
            <a:ext cx="82454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400" dirty="0"/>
              <a:t>Desarrollo de nueva metodología de alcance automatizado aplicando estadística, geoestadística y machine </a:t>
            </a:r>
            <a:r>
              <a:rPr lang="es-PE" sz="1400" dirty="0" err="1"/>
              <a:t>learning</a:t>
            </a:r>
            <a:r>
              <a:rPr lang="es-PE" sz="1400" dirty="0"/>
              <a:t>.</a:t>
            </a:r>
          </a:p>
          <a:p>
            <a:endParaRPr lang="es-PE" sz="2800" dirty="0"/>
          </a:p>
          <a:p>
            <a:r>
              <a:rPr lang="es-PE" dirty="0"/>
              <a:t>Objetivos Específicos</a:t>
            </a:r>
          </a:p>
          <a:p>
            <a:endParaRPr lang="es-P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Mapear y diseñar el flujo de dato geológico.</a:t>
            </a:r>
          </a:p>
          <a:p>
            <a:endParaRPr lang="es-ES" sz="1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Reducir drásticamente los tiempo de trabajo no interpretativo de tratamiento y procesamiento de información.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puesta en funcionamiento y de libre disponibilidad de aplicativos orientados al análisis geomatemático de información geológica.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Proveer de herramientas multiplataforma para análisis </a:t>
            </a:r>
            <a:r>
              <a:rPr lang="es-ES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geocientífico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la comunidad investigadora nacional como labor del servicio geológico y de investigación </a:t>
            </a:r>
            <a:r>
              <a:rPr lang="es-ES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geocientífica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nacional (INGEMMET).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PE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401D281-BD4F-8AF3-E4C6-56AA68CCD0CB}"/>
              </a:ext>
            </a:extLst>
          </p:cNvPr>
          <p:cNvSpPr txBox="1"/>
          <p:nvPr/>
        </p:nvSpPr>
        <p:spPr>
          <a:xfrm>
            <a:off x="0" y="726744"/>
            <a:ext cx="6098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s-PE" dirty="0">
                <a:latin typeface="+mj-lt"/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294201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9DB6F2-2D8E-ECFE-F2FC-5C6BFF641584}"/>
              </a:ext>
            </a:extLst>
          </p:cNvPr>
          <p:cNvSpPr txBox="1"/>
          <p:nvPr/>
        </p:nvSpPr>
        <p:spPr>
          <a:xfrm>
            <a:off x="424981" y="2951945"/>
            <a:ext cx="1707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/>
              <a:t>FLUJO GENERAL DE TRABAJO DE LOS DESARROLLOS GEOLÓGICOS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9378A-618C-33D9-096A-7E280999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393" y="258803"/>
            <a:ext cx="9121930" cy="63403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4293F-4AC7-B5AD-558A-CFB3570B9B13}"/>
              </a:ext>
            </a:extLst>
          </p:cNvPr>
          <p:cNvSpPr txBox="1"/>
          <p:nvPr/>
        </p:nvSpPr>
        <p:spPr>
          <a:xfrm>
            <a:off x="0" y="158234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s-PE" dirty="0">
                <a:latin typeface="+mj-lt"/>
              </a:rPr>
              <a:t>METODOLOGÍA: Mapeo y Diseño del Flujo de Dato</a:t>
            </a:r>
          </a:p>
        </p:txBody>
      </p:sp>
    </p:spTree>
    <p:extLst>
      <p:ext uri="{BB962C8B-B14F-4D97-AF65-F5344CB8AC3E}">
        <p14:creationId xmlns:p14="http://schemas.microsoft.com/office/powerpoint/2010/main" val="276060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6C0DC65-B8B5-40B1-A89B-CB0745E5C792}"/>
              </a:ext>
            </a:extLst>
          </p:cNvPr>
          <p:cNvSpPr txBox="1"/>
          <p:nvPr/>
        </p:nvSpPr>
        <p:spPr>
          <a:xfrm>
            <a:off x="3722913" y="53254"/>
            <a:ext cx="512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/>
              <a:t>UML DEL DATO GEOLÓGICO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30A7770-EA70-471F-ADB2-BF3F8201B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14"/>
            <a:ext cx="12192000" cy="60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8F31AF-266B-7C11-7C37-39CFA232E63D}"/>
              </a:ext>
            </a:extLst>
          </p:cNvPr>
          <p:cNvSpPr txBox="1"/>
          <p:nvPr/>
        </p:nvSpPr>
        <p:spPr>
          <a:xfrm>
            <a:off x="0" y="150951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s-PE" dirty="0">
                <a:latin typeface="+mj-lt"/>
              </a:rPr>
              <a:t>METODOLOGÍA: </a:t>
            </a:r>
            <a:r>
              <a:rPr lang="es-PE" sz="1800" dirty="0">
                <a:latin typeface="+mj-lt"/>
              </a:rPr>
              <a:t>Soluciones Geomatemáticas Aplicadas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AF62D-5E55-BC04-55D1-9CED1278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20" y="1046118"/>
            <a:ext cx="8581538" cy="56119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4C619D-A3BD-40F0-DA2D-7C5DE271B9C6}"/>
              </a:ext>
            </a:extLst>
          </p:cNvPr>
          <p:cNvSpPr txBox="1">
            <a:spLocks noChangeArrowheads="1"/>
          </p:cNvSpPr>
          <p:nvPr/>
        </p:nvSpPr>
        <p:spPr>
          <a:xfrm>
            <a:off x="2507512" y="815943"/>
            <a:ext cx="5007428" cy="9144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 altLang="es-PE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PROBABILIDAD RECURSOS HÍDRICOS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D966E-1126-C6CF-B21F-85C1FE513F0D}"/>
              </a:ext>
            </a:extLst>
          </p:cNvPr>
          <p:cNvSpPr txBox="1"/>
          <p:nvPr/>
        </p:nvSpPr>
        <p:spPr>
          <a:xfrm>
            <a:off x="197732" y="669194"/>
            <a:ext cx="19454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dirty="0"/>
              <a:t>5.1 </a:t>
            </a:r>
            <a:r>
              <a:rPr lang="es-PE" sz="1600" dirty="0" err="1"/>
              <a:t>Metodo</a:t>
            </a:r>
            <a:r>
              <a:rPr lang="es-PE" sz="1600" dirty="0"/>
              <a:t> </a:t>
            </a:r>
            <a:r>
              <a:rPr lang="es-PE" sz="1600" dirty="0" err="1"/>
              <a:t>Robust</a:t>
            </a:r>
            <a:r>
              <a:rPr lang="es-PE" sz="1600" dirty="0"/>
              <a:t> </a:t>
            </a:r>
            <a:r>
              <a:rPr lang="es-PE" sz="1600" dirty="0" err="1"/>
              <a:t>Order</a:t>
            </a:r>
            <a:r>
              <a:rPr lang="es-PE" sz="1600" dirty="0"/>
              <a:t> </a:t>
            </a:r>
            <a:r>
              <a:rPr lang="es-PE" sz="1600" dirty="0" err="1"/>
              <a:t>Statistics</a:t>
            </a:r>
            <a:r>
              <a:rPr lang="es-PE" sz="1600" dirty="0"/>
              <a:t> (ROS)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B45DB-AC11-5BF5-6466-166460E59B15}"/>
              </a:ext>
            </a:extLst>
          </p:cNvPr>
          <p:cNvSpPr txBox="1"/>
          <p:nvPr/>
        </p:nvSpPr>
        <p:spPr>
          <a:xfrm>
            <a:off x="391145" y="1730343"/>
            <a:ext cx="15585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 b="1" dirty="0">
                <a:latin typeface="Arial" panose="020B0604020202020204" pitchFamily="34" charset="0"/>
                <a:cs typeface="Arial" panose="020B0604020202020204" pitchFamily="34" charset="0"/>
              </a:rPr>
              <a:t>CASO: </a:t>
            </a:r>
            <a:r>
              <a:rPr lang="es-PE" sz="1200" dirty="0">
                <a:latin typeface="Arial" panose="020B0604020202020204" pitchFamily="34" charset="0"/>
                <a:cs typeface="Arial" panose="020B0604020202020204" pitchFamily="34" charset="0"/>
              </a:rPr>
              <a:t>Tratamiento </a:t>
            </a:r>
          </a:p>
          <a:p>
            <a:r>
              <a:rPr lang="es-PE" sz="1200" dirty="0">
                <a:latin typeface="Arial" panose="020B0604020202020204" pitchFamily="34" charset="0"/>
                <a:cs typeface="Arial" panose="020B0604020202020204" pitchFamily="34" charset="0"/>
              </a:rPr>
              <a:t>de datos de recursos hídricos en metales y no metales disueltos o totales con valores debajo del limite de detección</a:t>
            </a:r>
          </a:p>
          <a:p>
            <a:r>
              <a:rPr lang="es-PE" sz="1200" dirty="0">
                <a:latin typeface="Arial" panose="020B0604020202020204" pitchFamily="34" charset="0"/>
                <a:cs typeface="Arial" panose="020B0604020202020204" pitchFamily="34" charset="0"/>
              </a:rPr>
              <a:t> y su aplicación 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CCD421C-B704-2EF3-34B3-4B5BA98A33DB}"/>
              </a:ext>
            </a:extLst>
          </p:cNvPr>
          <p:cNvGrpSpPr/>
          <p:nvPr/>
        </p:nvGrpSpPr>
        <p:grpSpPr>
          <a:xfrm>
            <a:off x="7387546" y="351035"/>
            <a:ext cx="4619609" cy="4814144"/>
            <a:chOff x="7387546" y="89777"/>
            <a:chExt cx="4619609" cy="4814144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A557B483-D7B9-5D21-EF33-1CBCDCA51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7546" y="92812"/>
              <a:ext cx="3140877" cy="2405554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6460D56-7BA2-2ECD-5F07-B8F00BEB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28423" y="89777"/>
              <a:ext cx="1478732" cy="240858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CD3C214-4B59-9D10-6431-FDAB7A4BA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04990" y="2498366"/>
              <a:ext cx="1900769" cy="2405555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DE45C0-040B-CB96-5ABA-34B9A75EBF88}"/>
              </a:ext>
            </a:extLst>
          </p:cNvPr>
          <p:cNvSpPr txBox="1"/>
          <p:nvPr/>
        </p:nvSpPr>
        <p:spPr>
          <a:xfrm>
            <a:off x="6848104" y="81494"/>
            <a:ext cx="5444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200" b="1" dirty="0"/>
              <a:t>HERRAMIENTAS DE RSTUDIO (CONTROL DE CALIDAD DEL DATO)</a:t>
            </a:r>
          </a:p>
        </p:txBody>
      </p:sp>
    </p:spTree>
    <p:extLst>
      <p:ext uri="{BB962C8B-B14F-4D97-AF65-F5344CB8AC3E}">
        <p14:creationId xmlns:p14="http://schemas.microsoft.com/office/powerpoint/2010/main" val="15954974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1186</TotalTime>
  <Words>1526</Words>
  <Application>Microsoft Office PowerPoint</Application>
  <PresentationFormat>Widescreen</PresentationFormat>
  <Paragraphs>199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Trebuchet MS</vt:lpstr>
      <vt:lpstr>Wingdings 3</vt:lpstr>
      <vt:lpstr>Faceta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aotiniano@ingemmet.gob.pe</dc:creator>
  <cp:lastModifiedBy>Alonso</cp:lastModifiedBy>
  <cp:revision>92</cp:revision>
  <dcterms:created xsi:type="dcterms:W3CDTF">2021-02-16T16:29:29Z</dcterms:created>
  <dcterms:modified xsi:type="dcterms:W3CDTF">2022-10-19T18:53:30Z</dcterms:modified>
</cp:coreProperties>
</file>